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13" r:id="rId2"/>
    <p:sldId id="256" r:id="rId3"/>
    <p:sldId id="311" r:id="rId4"/>
    <p:sldId id="297" r:id="rId5"/>
    <p:sldId id="295" r:id="rId6"/>
    <p:sldId id="296" r:id="rId7"/>
    <p:sldId id="261" r:id="rId8"/>
    <p:sldId id="287" r:id="rId9"/>
    <p:sldId id="298" r:id="rId10"/>
    <p:sldId id="288" r:id="rId11"/>
    <p:sldId id="300" r:id="rId12"/>
    <p:sldId id="299" r:id="rId13"/>
    <p:sldId id="308" r:id="rId14"/>
    <p:sldId id="301" r:id="rId15"/>
    <p:sldId id="302" r:id="rId16"/>
    <p:sldId id="303" r:id="rId17"/>
    <p:sldId id="289" r:id="rId18"/>
    <p:sldId id="305" r:id="rId19"/>
    <p:sldId id="309" r:id="rId20"/>
    <p:sldId id="304" r:id="rId21"/>
    <p:sldId id="310" r:id="rId22"/>
    <p:sldId id="293" r:id="rId23"/>
    <p:sldId id="312" r:id="rId24"/>
    <p:sldId id="286" r:id="rId25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66CCFF"/>
    <a:srgbClr val="E2DDFF"/>
    <a:srgbClr val="86CAD8"/>
    <a:srgbClr val="C9E7ED"/>
    <a:srgbClr val="43AEC3"/>
    <a:srgbClr val="D9EFF3"/>
    <a:srgbClr val="CCE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84381" autoAdjust="0"/>
  </p:normalViewPr>
  <p:slideViewPr>
    <p:cSldViewPr>
      <p:cViewPr varScale="1">
        <p:scale>
          <a:sx n="72" d="100"/>
          <a:sy n="72" d="100"/>
        </p:scale>
        <p:origin x="3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27039-7F5E-47D7-A7CE-67DC08C7FAA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D9751-03D5-4814-A3DE-79B3235E4633}">
      <dgm:prSet phldrT="[Текст]" custT="1"/>
      <dgm:spPr>
        <a:solidFill>
          <a:srgbClr val="00B0F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ВИДЫ ИНСТРУМЕНТАРИЯ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68CF9-A99C-4333-B176-1BAE63303826}" type="parTrans" cxnId="{86BE82BE-933F-4228-ADEC-87F87D71EB6C}">
      <dgm:prSet/>
      <dgm:spPr/>
      <dgm:t>
        <a:bodyPr/>
        <a:lstStyle/>
        <a:p>
          <a:endParaRPr lang="ru-RU"/>
        </a:p>
      </dgm:t>
    </dgm:pt>
    <dgm:pt modelId="{3AB61225-EEA6-43EA-91AD-55DD53C601DB}" type="sibTrans" cxnId="{86BE82BE-933F-4228-ADEC-87F87D71EB6C}">
      <dgm:prSet/>
      <dgm:spPr/>
      <dgm:t>
        <a:bodyPr/>
        <a:lstStyle/>
        <a:p>
          <a:endParaRPr lang="ru-RU"/>
        </a:p>
      </dgm:t>
    </dgm:pt>
    <dgm:pt modelId="{8A85D8E9-732F-4089-B6F0-21533E4680F1}">
      <dgm:prSet phldrT="[Текст]" custT="1"/>
      <dgm:spPr>
        <a:solidFill>
          <a:srgbClr val="66CCFF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Наблюдения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BB343-05F2-4D94-9BDB-9251C3454EFD}" type="parTrans" cxnId="{608AEA80-1B1C-4967-8E1F-E7181CFAC448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ED952383-768E-4AAF-9C89-7DCC2427ADCF}" type="sibTrans" cxnId="{608AEA80-1B1C-4967-8E1F-E7181CFAC448}">
      <dgm:prSet/>
      <dgm:spPr/>
      <dgm:t>
        <a:bodyPr/>
        <a:lstStyle/>
        <a:p>
          <a:endParaRPr lang="ru-RU"/>
        </a:p>
      </dgm:t>
    </dgm:pt>
    <dgm:pt modelId="{99BCBB62-2279-4D08-9240-D209253421D5}">
      <dgm:prSet phldrT="[Текст]" custT="1"/>
      <dgm:spPr>
        <a:solidFill>
          <a:srgbClr val="66CCFF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28E15-EFDE-41F1-9EB1-916CD9857DCF}" type="parTrans" cxnId="{E890822A-B5E3-421D-9246-86121D516472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37F381B1-4C45-43EC-B803-53A04ABF7273}" type="sibTrans" cxnId="{E890822A-B5E3-421D-9246-86121D516472}">
      <dgm:prSet/>
      <dgm:spPr/>
      <dgm:t>
        <a:bodyPr/>
        <a:lstStyle/>
        <a:p>
          <a:endParaRPr lang="ru-RU"/>
        </a:p>
      </dgm:t>
    </dgm:pt>
    <dgm:pt modelId="{736A4916-C1CB-415E-9772-44E34EF318E2}">
      <dgm:prSet phldrT="[Текст]" custT="1"/>
      <dgm:spPr>
        <a:solidFill>
          <a:srgbClr val="66CCFF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71000-E7F3-4305-AAAC-6A82B06899D1}" type="parTrans" cxnId="{5A31A9AB-9E1C-4646-9E99-4B9DD4018502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F589204B-A2C6-42F6-97B3-BD323AA3F8C8}" type="sibTrans" cxnId="{5A31A9AB-9E1C-4646-9E99-4B9DD4018502}">
      <dgm:prSet/>
      <dgm:spPr/>
      <dgm:t>
        <a:bodyPr/>
        <a:lstStyle/>
        <a:p>
          <a:endParaRPr lang="ru-RU"/>
        </a:p>
      </dgm:t>
    </dgm:pt>
    <dgm:pt modelId="{6CEF4F0F-B5FB-4616-B59A-09F5D3DD11E4}">
      <dgm:prSet phldrT="[Текст]" custT="1"/>
      <dgm:spPr>
        <a:solidFill>
          <a:srgbClr val="66CCFF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Самоанализ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6F35E-E999-4D1B-9EF2-D15F89F46178}" type="parTrans" cxnId="{6D0F719D-6241-47EE-AD9F-192B4A958040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457A9154-9414-47F2-B4B4-CB4A330C6BB9}" type="sibTrans" cxnId="{6D0F719D-6241-47EE-AD9F-192B4A958040}">
      <dgm:prSet/>
      <dgm:spPr/>
      <dgm:t>
        <a:bodyPr/>
        <a:lstStyle/>
        <a:p>
          <a:endParaRPr lang="ru-RU"/>
        </a:p>
      </dgm:t>
    </dgm:pt>
    <dgm:pt modelId="{F181E2DF-0349-41B3-BCC6-9F6CCAF64C99}">
      <dgm:prSet custT="1"/>
      <dgm:spPr>
        <a:solidFill>
          <a:srgbClr val="66CCFF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конкурса на лучшее учреждение образования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453F2-68A1-4651-9D24-28F3C453A907}" type="parTrans" cxnId="{DF8EBD6A-9CA2-4AC0-9B9F-40D61EAB0C63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057449B4-928B-468B-9650-C98666FCBB96}" type="sibTrans" cxnId="{DF8EBD6A-9CA2-4AC0-9B9F-40D61EAB0C63}">
      <dgm:prSet/>
      <dgm:spPr/>
      <dgm:t>
        <a:bodyPr/>
        <a:lstStyle/>
        <a:p>
          <a:endParaRPr lang="ru-RU"/>
        </a:p>
      </dgm:t>
    </dgm:pt>
    <dgm:pt modelId="{C1F3795F-0CE3-4E1E-98DA-10003DB2A11C}" type="pres">
      <dgm:prSet presAssocID="{4D127039-7F5E-47D7-A7CE-67DC08C7FA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07C1F-9C74-45D6-A7E2-39BEAB4629DD}" type="pres">
      <dgm:prSet presAssocID="{B33D9751-03D5-4814-A3DE-79B3235E4633}" presName="centerShape" presStyleLbl="node0" presStyleIdx="0" presStyleCnt="1" custScaleX="239965" custScaleY="161532" custLinFactNeighborX="-117" custLinFactNeighborY="2734"/>
      <dgm:spPr/>
      <dgm:t>
        <a:bodyPr/>
        <a:lstStyle/>
        <a:p>
          <a:endParaRPr lang="ru-RU"/>
        </a:p>
      </dgm:t>
    </dgm:pt>
    <dgm:pt modelId="{CFB052C6-39C8-4C0E-85AA-34507F1A0DA1}" type="pres">
      <dgm:prSet presAssocID="{97DBB343-05F2-4D94-9BDB-9251C3454EFD}" presName="parTrans" presStyleLbl="sibTrans2D1" presStyleIdx="0" presStyleCnt="5"/>
      <dgm:spPr/>
      <dgm:t>
        <a:bodyPr/>
        <a:lstStyle/>
        <a:p>
          <a:endParaRPr lang="ru-RU"/>
        </a:p>
      </dgm:t>
    </dgm:pt>
    <dgm:pt modelId="{EC82D11D-1B4F-42FB-A216-69FD53AE24F1}" type="pres">
      <dgm:prSet presAssocID="{97DBB343-05F2-4D94-9BDB-9251C3454EF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332FFE-771A-4E31-8C97-B3DBFCB00C43}" type="pres">
      <dgm:prSet presAssocID="{8A85D8E9-732F-4089-B6F0-21533E4680F1}" presName="node" presStyleLbl="node1" presStyleIdx="0" presStyleCnt="5" custScaleX="155500" custScaleY="144823" custRadScaleRad="146584" custRadScaleInc="31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D977F-3DC8-44F7-8BFD-CD68928FB1B7}" type="pres">
      <dgm:prSet presAssocID="{03228E15-EFDE-41F1-9EB1-916CD9857DC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E35C25BD-51F7-4321-B739-6F067F5FE2DC}" type="pres">
      <dgm:prSet presAssocID="{03228E15-EFDE-41F1-9EB1-916CD9857DC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3982C4A-F63A-4852-865D-306F5366D78D}" type="pres">
      <dgm:prSet presAssocID="{99BCBB62-2279-4D08-9240-D209253421D5}" presName="node" presStyleLbl="node1" presStyleIdx="1" presStyleCnt="5" custScaleX="155500" custScaleY="137097" custRadScaleRad="137792" custRadScaleInc="-9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1B916-96A1-4CF2-A8F6-5B36FC351392}" type="pres">
      <dgm:prSet presAssocID="{64671000-E7F3-4305-AAAC-6A82B06899D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3F877497-B852-4309-B9D7-A50D7B4B5791}" type="pres">
      <dgm:prSet presAssocID="{64671000-E7F3-4305-AAAC-6A82B06899D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820F4ED-EA08-4D36-B71D-474C8F7EA8D5}" type="pres">
      <dgm:prSet presAssocID="{736A4916-C1CB-415E-9772-44E34EF318E2}" presName="node" presStyleLbl="node1" presStyleIdx="2" presStyleCnt="5" custScaleX="208785" custScaleY="102463" custRadScaleRad="97080" custRadScaleInc="-406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5CDEE-D54B-4167-9AA4-083B6DC17A81}" type="pres">
      <dgm:prSet presAssocID="{7206F35E-E999-4D1B-9EF2-D15F89F4617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8BA5BC88-4275-436A-A3A1-CFA433F980D3}" type="pres">
      <dgm:prSet presAssocID="{7206F35E-E999-4D1B-9EF2-D15F89F4617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7B713BC-AB3D-4848-83C3-5FE7EF21A1BC}" type="pres">
      <dgm:prSet presAssocID="{6CEF4F0F-B5FB-4616-B59A-09F5D3DD11E4}" presName="node" presStyleLbl="node1" presStyleIdx="3" presStyleCnt="5" custScaleX="155500" custScaleY="137097" custRadScaleRad="143905" custRadScaleInc="80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1D3B1-8373-43C3-9985-2EEBADA86224}" type="pres">
      <dgm:prSet presAssocID="{6BB453F2-68A1-4651-9D24-28F3C453A907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B4348C0-7D9A-475B-9AB8-6FD2501E1792}" type="pres">
      <dgm:prSet presAssocID="{6BB453F2-68A1-4651-9D24-28F3C453A907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8AF35DF-73C1-4061-8001-AA37FD0D5E07}" type="pres">
      <dgm:prSet presAssocID="{F181E2DF-0349-41B3-BCC6-9F6CCAF64C99}" presName="node" presStyleLbl="node1" presStyleIdx="4" presStyleCnt="5" custScaleX="155500" custScaleY="137097" custRadScaleRad="141021" custRadScaleInc="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89029-DA3F-4984-BE6B-29D4119C1767}" type="presOf" srcId="{97DBB343-05F2-4D94-9BDB-9251C3454EFD}" destId="{EC82D11D-1B4F-42FB-A216-69FD53AE24F1}" srcOrd="1" destOrd="0" presId="urn:microsoft.com/office/officeart/2005/8/layout/radial5"/>
    <dgm:cxn modelId="{79D4CEBE-80C5-4046-AACB-92D6DA0A807F}" type="presOf" srcId="{03228E15-EFDE-41F1-9EB1-916CD9857DCF}" destId="{E35C25BD-51F7-4321-B739-6F067F5FE2DC}" srcOrd="1" destOrd="0" presId="urn:microsoft.com/office/officeart/2005/8/layout/radial5"/>
    <dgm:cxn modelId="{608AEA80-1B1C-4967-8E1F-E7181CFAC448}" srcId="{B33D9751-03D5-4814-A3DE-79B3235E4633}" destId="{8A85D8E9-732F-4089-B6F0-21533E4680F1}" srcOrd="0" destOrd="0" parTransId="{97DBB343-05F2-4D94-9BDB-9251C3454EFD}" sibTransId="{ED952383-768E-4AAF-9C89-7DCC2427ADCF}"/>
    <dgm:cxn modelId="{591A8F26-A2FE-4797-A77B-7E629B94F9F9}" type="presOf" srcId="{6BB453F2-68A1-4651-9D24-28F3C453A907}" destId="{BB61D3B1-8373-43C3-9985-2EEBADA86224}" srcOrd="0" destOrd="0" presId="urn:microsoft.com/office/officeart/2005/8/layout/radial5"/>
    <dgm:cxn modelId="{86BE82BE-933F-4228-ADEC-87F87D71EB6C}" srcId="{4D127039-7F5E-47D7-A7CE-67DC08C7FAA8}" destId="{B33D9751-03D5-4814-A3DE-79B3235E4633}" srcOrd="0" destOrd="0" parTransId="{C1868CF9-A99C-4333-B176-1BAE63303826}" sibTransId="{3AB61225-EEA6-43EA-91AD-55DD53C601DB}"/>
    <dgm:cxn modelId="{2F984AB4-7655-46F9-8F53-3ACF75F52DCC}" type="presOf" srcId="{97DBB343-05F2-4D94-9BDB-9251C3454EFD}" destId="{CFB052C6-39C8-4C0E-85AA-34507F1A0DA1}" srcOrd="0" destOrd="0" presId="urn:microsoft.com/office/officeart/2005/8/layout/radial5"/>
    <dgm:cxn modelId="{E890822A-B5E3-421D-9246-86121D516472}" srcId="{B33D9751-03D5-4814-A3DE-79B3235E4633}" destId="{99BCBB62-2279-4D08-9240-D209253421D5}" srcOrd="1" destOrd="0" parTransId="{03228E15-EFDE-41F1-9EB1-916CD9857DCF}" sibTransId="{37F381B1-4C45-43EC-B803-53A04ABF7273}"/>
    <dgm:cxn modelId="{04C9E276-C7AD-458A-ADE1-C8C78EE2EACC}" type="presOf" srcId="{99BCBB62-2279-4D08-9240-D209253421D5}" destId="{63982C4A-F63A-4852-865D-306F5366D78D}" srcOrd="0" destOrd="0" presId="urn:microsoft.com/office/officeart/2005/8/layout/radial5"/>
    <dgm:cxn modelId="{987F5BA9-6130-4C3A-B25F-048CA869A36B}" type="presOf" srcId="{7206F35E-E999-4D1B-9EF2-D15F89F46178}" destId="{8BA5BC88-4275-436A-A3A1-CFA433F980D3}" srcOrd="1" destOrd="0" presId="urn:microsoft.com/office/officeart/2005/8/layout/radial5"/>
    <dgm:cxn modelId="{DF8EBD6A-9CA2-4AC0-9B9F-40D61EAB0C63}" srcId="{B33D9751-03D5-4814-A3DE-79B3235E4633}" destId="{F181E2DF-0349-41B3-BCC6-9F6CCAF64C99}" srcOrd="4" destOrd="0" parTransId="{6BB453F2-68A1-4651-9D24-28F3C453A907}" sibTransId="{057449B4-928B-468B-9650-C98666FCBB96}"/>
    <dgm:cxn modelId="{DAB4B51D-965C-4475-9443-A191B4E4A634}" type="presOf" srcId="{64671000-E7F3-4305-AAAC-6A82B06899D1}" destId="{3F877497-B852-4309-B9D7-A50D7B4B5791}" srcOrd="1" destOrd="0" presId="urn:microsoft.com/office/officeart/2005/8/layout/radial5"/>
    <dgm:cxn modelId="{87AA8C38-D12D-40CC-A8F6-8C6CA43CDF34}" type="presOf" srcId="{6CEF4F0F-B5FB-4616-B59A-09F5D3DD11E4}" destId="{17B713BC-AB3D-4848-83C3-5FE7EF21A1BC}" srcOrd="0" destOrd="0" presId="urn:microsoft.com/office/officeart/2005/8/layout/radial5"/>
    <dgm:cxn modelId="{83423910-0756-4FA0-BA62-BA3EC3166FD7}" type="presOf" srcId="{736A4916-C1CB-415E-9772-44E34EF318E2}" destId="{B820F4ED-EA08-4D36-B71D-474C8F7EA8D5}" srcOrd="0" destOrd="0" presId="urn:microsoft.com/office/officeart/2005/8/layout/radial5"/>
    <dgm:cxn modelId="{6D0F719D-6241-47EE-AD9F-192B4A958040}" srcId="{B33D9751-03D5-4814-A3DE-79B3235E4633}" destId="{6CEF4F0F-B5FB-4616-B59A-09F5D3DD11E4}" srcOrd="3" destOrd="0" parTransId="{7206F35E-E999-4D1B-9EF2-D15F89F46178}" sibTransId="{457A9154-9414-47F2-B4B4-CB4A330C6BB9}"/>
    <dgm:cxn modelId="{411BBBA5-AF27-4676-A074-D051F742A594}" type="presOf" srcId="{F181E2DF-0349-41B3-BCC6-9F6CCAF64C99}" destId="{A8AF35DF-73C1-4061-8001-AA37FD0D5E07}" srcOrd="0" destOrd="0" presId="urn:microsoft.com/office/officeart/2005/8/layout/radial5"/>
    <dgm:cxn modelId="{FA7C1ACD-39E0-451F-8967-90F7FF8F25A9}" type="presOf" srcId="{4D127039-7F5E-47D7-A7CE-67DC08C7FAA8}" destId="{C1F3795F-0CE3-4E1E-98DA-10003DB2A11C}" srcOrd="0" destOrd="0" presId="urn:microsoft.com/office/officeart/2005/8/layout/radial5"/>
    <dgm:cxn modelId="{A49A4581-C025-40A7-90D2-FD175923A80D}" type="presOf" srcId="{8A85D8E9-732F-4089-B6F0-21533E4680F1}" destId="{63332FFE-771A-4E31-8C97-B3DBFCB00C43}" srcOrd="0" destOrd="0" presId="urn:microsoft.com/office/officeart/2005/8/layout/radial5"/>
    <dgm:cxn modelId="{F9551836-7929-4F59-9CB9-9B88A39C5EC1}" type="presOf" srcId="{7206F35E-E999-4D1B-9EF2-D15F89F46178}" destId="{6775CDEE-D54B-4167-9AA4-083B6DC17A81}" srcOrd="0" destOrd="0" presId="urn:microsoft.com/office/officeart/2005/8/layout/radial5"/>
    <dgm:cxn modelId="{01F01E00-D478-43ED-881D-38CD7AB19165}" type="presOf" srcId="{64671000-E7F3-4305-AAAC-6A82B06899D1}" destId="{6621B916-96A1-4CF2-A8F6-5B36FC351392}" srcOrd="0" destOrd="0" presId="urn:microsoft.com/office/officeart/2005/8/layout/radial5"/>
    <dgm:cxn modelId="{5D299609-42F6-435C-8433-38D307E975AC}" type="presOf" srcId="{B33D9751-03D5-4814-A3DE-79B3235E4633}" destId="{CF707C1F-9C74-45D6-A7E2-39BEAB4629DD}" srcOrd="0" destOrd="0" presId="urn:microsoft.com/office/officeart/2005/8/layout/radial5"/>
    <dgm:cxn modelId="{8C2C085F-B71B-4251-B0F1-115D3AA83FB9}" type="presOf" srcId="{03228E15-EFDE-41F1-9EB1-916CD9857DCF}" destId="{EE5D977F-3DC8-44F7-8BFD-CD68928FB1B7}" srcOrd="0" destOrd="0" presId="urn:microsoft.com/office/officeart/2005/8/layout/radial5"/>
    <dgm:cxn modelId="{5A31A9AB-9E1C-4646-9E99-4B9DD4018502}" srcId="{B33D9751-03D5-4814-A3DE-79B3235E4633}" destId="{736A4916-C1CB-415E-9772-44E34EF318E2}" srcOrd="2" destOrd="0" parTransId="{64671000-E7F3-4305-AAAC-6A82B06899D1}" sibTransId="{F589204B-A2C6-42F6-97B3-BD323AA3F8C8}"/>
    <dgm:cxn modelId="{94442A31-E876-44E6-BAB9-54F8F28B2812}" type="presOf" srcId="{6BB453F2-68A1-4651-9D24-28F3C453A907}" destId="{6B4348C0-7D9A-475B-9AB8-6FD2501E1792}" srcOrd="1" destOrd="0" presId="urn:microsoft.com/office/officeart/2005/8/layout/radial5"/>
    <dgm:cxn modelId="{D091238A-9E3D-4774-96E9-D8891C422DEF}" type="presParOf" srcId="{C1F3795F-0CE3-4E1E-98DA-10003DB2A11C}" destId="{CF707C1F-9C74-45D6-A7E2-39BEAB4629DD}" srcOrd="0" destOrd="0" presId="urn:microsoft.com/office/officeart/2005/8/layout/radial5"/>
    <dgm:cxn modelId="{E4525CB4-5E2F-4588-B92F-259883505C8D}" type="presParOf" srcId="{C1F3795F-0CE3-4E1E-98DA-10003DB2A11C}" destId="{CFB052C6-39C8-4C0E-85AA-34507F1A0DA1}" srcOrd="1" destOrd="0" presId="urn:microsoft.com/office/officeart/2005/8/layout/radial5"/>
    <dgm:cxn modelId="{8AAF6466-3DDB-423B-B9CE-6BBAAB3BDB08}" type="presParOf" srcId="{CFB052C6-39C8-4C0E-85AA-34507F1A0DA1}" destId="{EC82D11D-1B4F-42FB-A216-69FD53AE24F1}" srcOrd="0" destOrd="0" presId="urn:microsoft.com/office/officeart/2005/8/layout/radial5"/>
    <dgm:cxn modelId="{C7E62DF4-A598-482A-B68E-60E809EABD7D}" type="presParOf" srcId="{C1F3795F-0CE3-4E1E-98DA-10003DB2A11C}" destId="{63332FFE-771A-4E31-8C97-B3DBFCB00C43}" srcOrd="2" destOrd="0" presId="urn:microsoft.com/office/officeart/2005/8/layout/radial5"/>
    <dgm:cxn modelId="{94EFD68C-820C-4F28-8E6F-9F38DDCAE26F}" type="presParOf" srcId="{C1F3795F-0CE3-4E1E-98DA-10003DB2A11C}" destId="{EE5D977F-3DC8-44F7-8BFD-CD68928FB1B7}" srcOrd="3" destOrd="0" presId="urn:microsoft.com/office/officeart/2005/8/layout/radial5"/>
    <dgm:cxn modelId="{8F0504D2-BD6E-4FE1-BB0D-79C593B1ECC9}" type="presParOf" srcId="{EE5D977F-3DC8-44F7-8BFD-CD68928FB1B7}" destId="{E35C25BD-51F7-4321-B739-6F067F5FE2DC}" srcOrd="0" destOrd="0" presId="urn:microsoft.com/office/officeart/2005/8/layout/radial5"/>
    <dgm:cxn modelId="{FF85455E-41FD-493B-AEF6-D68FAFCBF5AE}" type="presParOf" srcId="{C1F3795F-0CE3-4E1E-98DA-10003DB2A11C}" destId="{63982C4A-F63A-4852-865D-306F5366D78D}" srcOrd="4" destOrd="0" presId="urn:microsoft.com/office/officeart/2005/8/layout/radial5"/>
    <dgm:cxn modelId="{EE3087D3-387F-44EF-BA2F-90E4A3FAFB17}" type="presParOf" srcId="{C1F3795F-0CE3-4E1E-98DA-10003DB2A11C}" destId="{6621B916-96A1-4CF2-A8F6-5B36FC351392}" srcOrd="5" destOrd="0" presId="urn:microsoft.com/office/officeart/2005/8/layout/radial5"/>
    <dgm:cxn modelId="{A893F2F9-B6F1-4746-B164-0104F4A163F7}" type="presParOf" srcId="{6621B916-96A1-4CF2-A8F6-5B36FC351392}" destId="{3F877497-B852-4309-B9D7-A50D7B4B5791}" srcOrd="0" destOrd="0" presId="urn:microsoft.com/office/officeart/2005/8/layout/radial5"/>
    <dgm:cxn modelId="{5EEA84F7-14AB-4FFD-AD52-E96025B1F6EE}" type="presParOf" srcId="{C1F3795F-0CE3-4E1E-98DA-10003DB2A11C}" destId="{B820F4ED-EA08-4D36-B71D-474C8F7EA8D5}" srcOrd="6" destOrd="0" presId="urn:microsoft.com/office/officeart/2005/8/layout/radial5"/>
    <dgm:cxn modelId="{648AD5E8-B17B-479C-9F11-BFD44E0D8589}" type="presParOf" srcId="{C1F3795F-0CE3-4E1E-98DA-10003DB2A11C}" destId="{6775CDEE-D54B-4167-9AA4-083B6DC17A81}" srcOrd="7" destOrd="0" presId="urn:microsoft.com/office/officeart/2005/8/layout/radial5"/>
    <dgm:cxn modelId="{8299016B-C657-4AC0-B183-55758B30143D}" type="presParOf" srcId="{6775CDEE-D54B-4167-9AA4-083B6DC17A81}" destId="{8BA5BC88-4275-436A-A3A1-CFA433F980D3}" srcOrd="0" destOrd="0" presId="urn:microsoft.com/office/officeart/2005/8/layout/radial5"/>
    <dgm:cxn modelId="{01734E25-0105-4A02-8A89-FA31A9D3D9BB}" type="presParOf" srcId="{C1F3795F-0CE3-4E1E-98DA-10003DB2A11C}" destId="{17B713BC-AB3D-4848-83C3-5FE7EF21A1BC}" srcOrd="8" destOrd="0" presId="urn:microsoft.com/office/officeart/2005/8/layout/radial5"/>
    <dgm:cxn modelId="{EB0DBE33-99C1-41C2-ABAB-B6A6FAACDFF7}" type="presParOf" srcId="{C1F3795F-0CE3-4E1E-98DA-10003DB2A11C}" destId="{BB61D3B1-8373-43C3-9985-2EEBADA86224}" srcOrd="9" destOrd="0" presId="urn:microsoft.com/office/officeart/2005/8/layout/radial5"/>
    <dgm:cxn modelId="{C5940A90-C972-4560-8E1A-5116C497BC93}" type="presParOf" srcId="{BB61D3B1-8373-43C3-9985-2EEBADA86224}" destId="{6B4348C0-7D9A-475B-9AB8-6FD2501E1792}" srcOrd="0" destOrd="0" presId="urn:microsoft.com/office/officeart/2005/8/layout/radial5"/>
    <dgm:cxn modelId="{F8E4DEE2-806A-48EA-9792-1A2DA0DDFC80}" type="presParOf" srcId="{C1F3795F-0CE3-4E1E-98DA-10003DB2A11C}" destId="{A8AF35DF-73C1-4061-8001-AA37FD0D5E0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E165D-A7FB-4297-8E43-50387E517A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593CF-6C10-4DF3-A389-D46D4A0BD81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mtClean="0"/>
            <a:t>ПОВЫШЕНИЕ КВАЛИФИКАЦИИ</a:t>
          </a:r>
          <a:endParaRPr lang="ru-RU" dirty="0"/>
        </a:p>
      </dgm:t>
    </dgm:pt>
    <dgm:pt modelId="{52392E2C-4F40-4AB3-8E14-F862C4CB9F5D}" type="parTrans" cxnId="{295866AC-DF4B-40E2-AE4D-C731B093D1AF}">
      <dgm:prSet/>
      <dgm:spPr/>
      <dgm:t>
        <a:bodyPr/>
        <a:lstStyle/>
        <a:p>
          <a:endParaRPr lang="ru-RU"/>
        </a:p>
      </dgm:t>
    </dgm:pt>
    <dgm:pt modelId="{1F65EA35-F5AA-4379-A85C-6B2E076FF727}" type="sibTrans" cxnId="{295866AC-DF4B-40E2-AE4D-C731B093D1AF}">
      <dgm:prSet/>
      <dgm:spPr/>
      <dgm:t>
        <a:bodyPr/>
        <a:lstStyle/>
        <a:p>
          <a:endParaRPr lang="ru-RU"/>
        </a:p>
      </dgm:t>
    </dgm:pt>
    <dgm:pt modelId="{577FE361-6763-4C2A-B4D9-44B1BD35ADF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ТРЕНИНГИ</a:t>
          </a:r>
          <a:endParaRPr lang="ru-RU" dirty="0"/>
        </a:p>
      </dgm:t>
    </dgm:pt>
    <dgm:pt modelId="{0D68CD86-A148-4E1A-BA6D-18FAEEE2B8E4}" type="parTrans" cxnId="{FE5D072E-B2D7-45ED-A254-6CF02EC077C6}">
      <dgm:prSet/>
      <dgm:spPr/>
      <dgm:t>
        <a:bodyPr/>
        <a:lstStyle/>
        <a:p>
          <a:endParaRPr lang="ru-RU"/>
        </a:p>
      </dgm:t>
    </dgm:pt>
    <dgm:pt modelId="{48B85088-53FA-4CBC-9B56-DBD535489C84}" type="sibTrans" cxnId="{FE5D072E-B2D7-45ED-A254-6CF02EC077C6}">
      <dgm:prSet/>
      <dgm:spPr/>
      <dgm:t>
        <a:bodyPr/>
        <a:lstStyle/>
        <a:p>
          <a:endParaRPr lang="ru-RU"/>
        </a:p>
      </dgm:t>
    </dgm:pt>
    <dgm:pt modelId="{7A7237A6-E127-45DD-8D3F-91022623FC0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ПРАКТИКУМЫ</a:t>
          </a:r>
          <a:endParaRPr lang="ru-RU" dirty="0"/>
        </a:p>
      </dgm:t>
    </dgm:pt>
    <dgm:pt modelId="{C1B3ABAF-CAE8-4F34-AEB5-31DFCCEFB7AD}" type="parTrans" cxnId="{E062389D-FB73-4B9B-A60D-53E7F9A54D35}">
      <dgm:prSet/>
      <dgm:spPr/>
      <dgm:t>
        <a:bodyPr/>
        <a:lstStyle/>
        <a:p>
          <a:endParaRPr lang="ru-RU"/>
        </a:p>
      </dgm:t>
    </dgm:pt>
    <dgm:pt modelId="{CC99C0C6-315E-438F-A436-85E01DBE6D3E}" type="sibTrans" cxnId="{E062389D-FB73-4B9B-A60D-53E7F9A54D35}">
      <dgm:prSet/>
      <dgm:spPr/>
      <dgm:t>
        <a:bodyPr/>
        <a:lstStyle/>
        <a:p>
          <a:endParaRPr lang="ru-RU"/>
        </a:p>
      </dgm:t>
    </dgm:pt>
    <dgm:pt modelId="{479BC353-4D8F-4F1F-9AE1-630EB051508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ПЕДАГОГИЧЕСКИЙ ДИАЛОГ</a:t>
          </a:r>
          <a:endParaRPr lang="ru-RU" dirty="0"/>
        </a:p>
      </dgm:t>
    </dgm:pt>
    <dgm:pt modelId="{5110D7F4-3E88-484C-A702-093DF1B68BB1}" type="parTrans" cxnId="{EF42E0A1-91F2-4CD1-8C51-BDBB8C8E60B0}">
      <dgm:prSet/>
      <dgm:spPr/>
      <dgm:t>
        <a:bodyPr/>
        <a:lstStyle/>
        <a:p>
          <a:endParaRPr lang="ru-RU"/>
        </a:p>
      </dgm:t>
    </dgm:pt>
    <dgm:pt modelId="{BB37DC8D-5F00-4FBC-AD05-A3BB7ED30D73}" type="sibTrans" cxnId="{EF42E0A1-91F2-4CD1-8C51-BDBB8C8E60B0}">
      <dgm:prSet/>
      <dgm:spPr/>
      <dgm:t>
        <a:bodyPr/>
        <a:lstStyle/>
        <a:p>
          <a:endParaRPr lang="ru-RU"/>
        </a:p>
      </dgm:t>
    </dgm:pt>
    <dgm:pt modelId="{E90EE918-665F-4880-B048-7D311629593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СЕМИНАРЫ</a:t>
          </a:r>
          <a:endParaRPr lang="ru-RU" dirty="0"/>
        </a:p>
      </dgm:t>
    </dgm:pt>
    <dgm:pt modelId="{87AE881F-74CD-4DB7-8183-F364AC7E4275}" type="parTrans" cxnId="{785830D3-28D6-41EF-8B58-8DBA0B07CB7F}">
      <dgm:prSet/>
      <dgm:spPr/>
      <dgm:t>
        <a:bodyPr/>
        <a:lstStyle/>
        <a:p>
          <a:endParaRPr lang="ru-RU"/>
        </a:p>
      </dgm:t>
    </dgm:pt>
    <dgm:pt modelId="{24CB9E45-C146-4837-8960-9EBE3F55F823}" type="sibTrans" cxnId="{785830D3-28D6-41EF-8B58-8DBA0B07CB7F}">
      <dgm:prSet/>
      <dgm:spPr/>
      <dgm:t>
        <a:bodyPr/>
        <a:lstStyle/>
        <a:p>
          <a:endParaRPr lang="ru-RU"/>
        </a:p>
      </dgm:t>
    </dgm:pt>
    <dgm:pt modelId="{37E69C64-5D4F-402E-9A0D-D6A256F6E56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ОНЛАЙН КОНСУЛЬТАЦИИ</a:t>
          </a:r>
          <a:endParaRPr lang="ru-RU" dirty="0"/>
        </a:p>
      </dgm:t>
    </dgm:pt>
    <dgm:pt modelId="{A949DF48-5544-4205-8D77-B14DB397FBCB}" type="parTrans" cxnId="{423A2A87-799E-4ADE-8B15-26B197518A61}">
      <dgm:prSet/>
      <dgm:spPr/>
      <dgm:t>
        <a:bodyPr/>
        <a:lstStyle/>
        <a:p>
          <a:endParaRPr lang="ru-RU"/>
        </a:p>
      </dgm:t>
    </dgm:pt>
    <dgm:pt modelId="{D8BC50DE-957C-4A20-B317-551EE002EF9D}" type="sibTrans" cxnId="{423A2A87-799E-4ADE-8B15-26B197518A61}">
      <dgm:prSet/>
      <dgm:spPr/>
      <dgm:t>
        <a:bodyPr/>
        <a:lstStyle/>
        <a:p>
          <a:endParaRPr lang="ru-RU"/>
        </a:p>
      </dgm:t>
    </dgm:pt>
    <dgm:pt modelId="{155B90F0-C3CE-4815-B279-9147BF5F7EA2}" type="pres">
      <dgm:prSet presAssocID="{DA0E165D-A7FB-4297-8E43-50387E517A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65D4E0-CA2C-4B64-8F0F-85E96E27F330}" type="pres">
      <dgm:prSet presAssocID="{720593CF-6C10-4DF3-A389-D46D4A0BD816}" presName="parentLin" presStyleCnt="0"/>
      <dgm:spPr/>
    </dgm:pt>
    <dgm:pt modelId="{48A0BDCE-53CB-4ADE-A0DE-56863A55360E}" type="pres">
      <dgm:prSet presAssocID="{720593CF-6C10-4DF3-A389-D46D4A0BD81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C2A76E9-3015-4324-9C41-0FF395F16CEB}" type="pres">
      <dgm:prSet presAssocID="{720593CF-6C10-4DF3-A389-D46D4A0BD81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6CA63-F751-4623-86BE-9F0EFBCFC3E9}" type="pres">
      <dgm:prSet presAssocID="{720593CF-6C10-4DF3-A389-D46D4A0BD816}" presName="negativeSpace" presStyleCnt="0"/>
      <dgm:spPr/>
    </dgm:pt>
    <dgm:pt modelId="{163AA931-CE46-4D3F-8FE7-089470FD71CC}" type="pres">
      <dgm:prSet presAssocID="{720593CF-6C10-4DF3-A389-D46D4A0BD816}" presName="childText" presStyleLbl="conFgAcc1" presStyleIdx="0" presStyleCnt="6">
        <dgm:presLayoutVars>
          <dgm:bulletEnabled val="1"/>
        </dgm:presLayoutVars>
      </dgm:prSet>
      <dgm:spPr/>
    </dgm:pt>
    <dgm:pt modelId="{49311FE2-BAED-4E75-A464-8DB59F74BE9A}" type="pres">
      <dgm:prSet presAssocID="{1F65EA35-F5AA-4379-A85C-6B2E076FF727}" presName="spaceBetweenRectangles" presStyleCnt="0"/>
      <dgm:spPr/>
    </dgm:pt>
    <dgm:pt modelId="{F3986139-AD12-438B-AEC5-F1407F2121C7}" type="pres">
      <dgm:prSet presAssocID="{577FE361-6763-4C2A-B4D9-44B1BD35ADF2}" presName="parentLin" presStyleCnt="0"/>
      <dgm:spPr/>
    </dgm:pt>
    <dgm:pt modelId="{7144E451-489C-4898-B647-3D57A05A6412}" type="pres">
      <dgm:prSet presAssocID="{577FE361-6763-4C2A-B4D9-44B1BD35ADF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462503B-F382-42D7-BE8C-8F9D2A2186CC}" type="pres">
      <dgm:prSet presAssocID="{577FE361-6763-4C2A-B4D9-44B1BD35ADF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364C1-D111-4662-AD7A-19DC75068478}" type="pres">
      <dgm:prSet presAssocID="{577FE361-6763-4C2A-B4D9-44B1BD35ADF2}" presName="negativeSpace" presStyleCnt="0"/>
      <dgm:spPr/>
    </dgm:pt>
    <dgm:pt modelId="{801F1C61-4062-4DE9-9B50-104FB4D81AAB}" type="pres">
      <dgm:prSet presAssocID="{577FE361-6763-4C2A-B4D9-44B1BD35ADF2}" presName="childText" presStyleLbl="conFgAcc1" presStyleIdx="1" presStyleCnt="6">
        <dgm:presLayoutVars>
          <dgm:bulletEnabled val="1"/>
        </dgm:presLayoutVars>
      </dgm:prSet>
      <dgm:spPr/>
    </dgm:pt>
    <dgm:pt modelId="{581DEE08-D619-4219-90E6-E5DA8D39A738}" type="pres">
      <dgm:prSet presAssocID="{48B85088-53FA-4CBC-9B56-DBD535489C84}" presName="spaceBetweenRectangles" presStyleCnt="0"/>
      <dgm:spPr/>
    </dgm:pt>
    <dgm:pt modelId="{B225B8FA-E2A3-4788-BB02-ED86F4F367D2}" type="pres">
      <dgm:prSet presAssocID="{7A7237A6-E127-45DD-8D3F-91022623FC06}" presName="parentLin" presStyleCnt="0"/>
      <dgm:spPr/>
    </dgm:pt>
    <dgm:pt modelId="{62FCBFE4-5A33-4B94-B1C1-DBC1715C6989}" type="pres">
      <dgm:prSet presAssocID="{7A7237A6-E127-45DD-8D3F-91022623FC0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9F931D7-DDA7-408E-A223-524150959276}" type="pres">
      <dgm:prSet presAssocID="{7A7237A6-E127-45DD-8D3F-91022623FC0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620F7-7C4D-44D3-8E14-1D6F2F551A78}" type="pres">
      <dgm:prSet presAssocID="{7A7237A6-E127-45DD-8D3F-91022623FC06}" presName="negativeSpace" presStyleCnt="0"/>
      <dgm:spPr/>
    </dgm:pt>
    <dgm:pt modelId="{0746416A-0BD3-48E2-A8DD-99F22C64DC0F}" type="pres">
      <dgm:prSet presAssocID="{7A7237A6-E127-45DD-8D3F-91022623FC06}" presName="childText" presStyleLbl="conFgAcc1" presStyleIdx="2" presStyleCnt="6">
        <dgm:presLayoutVars>
          <dgm:bulletEnabled val="1"/>
        </dgm:presLayoutVars>
      </dgm:prSet>
      <dgm:spPr/>
    </dgm:pt>
    <dgm:pt modelId="{32A392CF-B47A-4481-B781-68408000E7F9}" type="pres">
      <dgm:prSet presAssocID="{CC99C0C6-315E-438F-A436-85E01DBE6D3E}" presName="spaceBetweenRectangles" presStyleCnt="0"/>
      <dgm:spPr/>
    </dgm:pt>
    <dgm:pt modelId="{202C6259-ED69-4C49-AEBE-903BC8342524}" type="pres">
      <dgm:prSet presAssocID="{479BC353-4D8F-4F1F-9AE1-630EB0515080}" presName="parentLin" presStyleCnt="0"/>
      <dgm:spPr/>
    </dgm:pt>
    <dgm:pt modelId="{F7ECCA52-A6D1-4A92-8204-4B41F7AA86F5}" type="pres">
      <dgm:prSet presAssocID="{479BC353-4D8F-4F1F-9AE1-630EB051508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D911555-CB7E-4169-BC02-E9BF81C872AE}" type="pres">
      <dgm:prSet presAssocID="{479BC353-4D8F-4F1F-9AE1-630EB051508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9C568-CFD2-4A72-9841-D6B95A9E1469}" type="pres">
      <dgm:prSet presAssocID="{479BC353-4D8F-4F1F-9AE1-630EB0515080}" presName="negativeSpace" presStyleCnt="0"/>
      <dgm:spPr/>
    </dgm:pt>
    <dgm:pt modelId="{A7C4EF9B-CD7B-483E-B63F-95DCFA0102B9}" type="pres">
      <dgm:prSet presAssocID="{479BC353-4D8F-4F1F-9AE1-630EB0515080}" presName="childText" presStyleLbl="conFgAcc1" presStyleIdx="3" presStyleCnt="6">
        <dgm:presLayoutVars>
          <dgm:bulletEnabled val="1"/>
        </dgm:presLayoutVars>
      </dgm:prSet>
      <dgm:spPr/>
    </dgm:pt>
    <dgm:pt modelId="{4F53A7AF-89F4-486C-BEEF-C49CA7B51926}" type="pres">
      <dgm:prSet presAssocID="{BB37DC8D-5F00-4FBC-AD05-A3BB7ED30D73}" presName="spaceBetweenRectangles" presStyleCnt="0"/>
      <dgm:spPr/>
    </dgm:pt>
    <dgm:pt modelId="{2B0B530A-76DD-47D7-8201-CEC97D02338B}" type="pres">
      <dgm:prSet presAssocID="{E90EE918-665F-4880-B048-7D3116295933}" presName="parentLin" presStyleCnt="0"/>
      <dgm:spPr/>
    </dgm:pt>
    <dgm:pt modelId="{158CD914-2542-4DC4-A598-CE1D52646311}" type="pres">
      <dgm:prSet presAssocID="{E90EE918-665F-4880-B048-7D311629593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5D7E4054-20EC-476D-B244-D42F7AAE7280}" type="pres">
      <dgm:prSet presAssocID="{E90EE918-665F-4880-B048-7D311629593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3504-A5EE-4EA5-B3B6-A1C2F6589FC7}" type="pres">
      <dgm:prSet presAssocID="{E90EE918-665F-4880-B048-7D3116295933}" presName="negativeSpace" presStyleCnt="0"/>
      <dgm:spPr/>
    </dgm:pt>
    <dgm:pt modelId="{4868AF9D-7EE2-4C48-85A3-E81A9A3DD2E8}" type="pres">
      <dgm:prSet presAssocID="{E90EE918-665F-4880-B048-7D3116295933}" presName="childText" presStyleLbl="conFgAcc1" presStyleIdx="4" presStyleCnt="6">
        <dgm:presLayoutVars>
          <dgm:bulletEnabled val="1"/>
        </dgm:presLayoutVars>
      </dgm:prSet>
      <dgm:spPr/>
    </dgm:pt>
    <dgm:pt modelId="{D90E0CAA-1A48-4905-85FB-E45026073497}" type="pres">
      <dgm:prSet presAssocID="{24CB9E45-C146-4837-8960-9EBE3F55F823}" presName="spaceBetweenRectangles" presStyleCnt="0"/>
      <dgm:spPr/>
    </dgm:pt>
    <dgm:pt modelId="{33E5B7B4-2344-4F21-948E-155F259392A7}" type="pres">
      <dgm:prSet presAssocID="{37E69C64-5D4F-402E-9A0D-D6A256F6E565}" presName="parentLin" presStyleCnt="0"/>
      <dgm:spPr/>
    </dgm:pt>
    <dgm:pt modelId="{E33267C2-958B-4008-BB03-D9A8584080CC}" type="pres">
      <dgm:prSet presAssocID="{37E69C64-5D4F-402E-9A0D-D6A256F6E56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AF37ABB-C652-4696-8167-E674CDD462F3}" type="pres">
      <dgm:prSet presAssocID="{37E69C64-5D4F-402E-9A0D-D6A256F6E56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64B04-4874-4789-AA6E-EA8D61509EA5}" type="pres">
      <dgm:prSet presAssocID="{37E69C64-5D4F-402E-9A0D-D6A256F6E565}" presName="negativeSpace" presStyleCnt="0"/>
      <dgm:spPr/>
    </dgm:pt>
    <dgm:pt modelId="{1176AD40-5575-4DB6-8874-0FAFB4E4FD6D}" type="pres">
      <dgm:prSet presAssocID="{37E69C64-5D4F-402E-9A0D-D6A256F6E56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AE72C1C-95C8-4A0C-B04E-311DA9A09DBB}" type="presOf" srcId="{37E69C64-5D4F-402E-9A0D-D6A256F6E565}" destId="{E33267C2-958B-4008-BB03-D9A8584080CC}" srcOrd="0" destOrd="0" presId="urn:microsoft.com/office/officeart/2005/8/layout/list1"/>
    <dgm:cxn modelId="{785830D3-28D6-41EF-8B58-8DBA0B07CB7F}" srcId="{DA0E165D-A7FB-4297-8E43-50387E517AE9}" destId="{E90EE918-665F-4880-B048-7D3116295933}" srcOrd="4" destOrd="0" parTransId="{87AE881F-74CD-4DB7-8183-F364AC7E4275}" sibTransId="{24CB9E45-C146-4837-8960-9EBE3F55F823}"/>
    <dgm:cxn modelId="{29B3825A-9DD7-42CA-838E-E7DE341E7259}" type="presOf" srcId="{577FE361-6763-4C2A-B4D9-44B1BD35ADF2}" destId="{7144E451-489C-4898-B647-3D57A05A6412}" srcOrd="0" destOrd="0" presId="urn:microsoft.com/office/officeart/2005/8/layout/list1"/>
    <dgm:cxn modelId="{423A2A87-799E-4ADE-8B15-26B197518A61}" srcId="{DA0E165D-A7FB-4297-8E43-50387E517AE9}" destId="{37E69C64-5D4F-402E-9A0D-D6A256F6E565}" srcOrd="5" destOrd="0" parTransId="{A949DF48-5544-4205-8D77-B14DB397FBCB}" sibTransId="{D8BC50DE-957C-4A20-B317-551EE002EF9D}"/>
    <dgm:cxn modelId="{EF42E0A1-91F2-4CD1-8C51-BDBB8C8E60B0}" srcId="{DA0E165D-A7FB-4297-8E43-50387E517AE9}" destId="{479BC353-4D8F-4F1F-9AE1-630EB0515080}" srcOrd="3" destOrd="0" parTransId="{5110D7F4-3E88-484C-A702-093DF1B68BB1}" sibTransId="{BB37DC8D-5F00-4FBC-AD05-A3BB7ED30D73}"/>
    <dgm:cxn modelId="{DB8186B5-108E-4FCF-A50C-FD3A8948F311}" type="presOf" srcId="{E90EE918-665F-4880-B048-7D3116295933}" destId="{158CD914-2542-4DC4-A598-CE1D52646311}" srcOrd="0" destOrd="0" presId="urn:microsoft.com/office/officeart/2005/8/layout/list1"/>
    <dgm:cxn modelId="{FE5D072E-B2D7-45ED-A254-6CF02EC077C6}" srcId="{DA0E165D-A7FB-4297-8E43-50387E517AE9}" destId="{577FE361-6763-4C2A-B4D9-44B1BD35ADF2}" srcOrd="1" destOrd="0" parTransId="{0D68CD86-A148-4E1A-BA6D-18FAEEE2B8E4}" sibTransId="{48B85088-53FA-4CBC-9B56-DBD535489C84}"/>
    <dgm:cxn modelId="{3362B635-9340-4810-A95B-E398BDED2495}" type="presOf" srcId="{E90EE918-665F-4880-B048-7D3116295933}" destId="{5D7E4054-20EC-476D-B244-D42F7AAE7280}" srcOrd="1" destOrd="0" presId="urn:microsoft.com/office/officeart/2005/8/layout/list1"/>
    <dgm:cxn modelId="{6AF436F2-A62D-4F5D-B24A-60CEA93E2CBB}" type="presOf" srcId="{7A7237A6-E127-45DD-8D3F-91022623FC06}" destId="{99F931D7-DDA7-408E-A223-524150959276}" srcOrd="1" destOrd="0" presId="urn:microsoft.com/office/officeart/2005/8/layout/list1"/>
    <dgm:cxn modelId="{301D2254-EC37-4473-BD05-36880B6B38D5}" type="presOf" srcId="{479BC353-4D8F-4F1F-9AE1-630EB0515080}" destId="{F7ECCA52-A6D1-4A92-8204-4B41F7AA86F5}" srcOrd="0" destOrd="0" presId="urn:microsoft.com/office/officeart/2005/8/layout/list1"/>
    <dgm:cxn modelId="{DC03F5CE-B7B1-4B95-A002-BFC6FE1BF2AE}" type="presOf" srcId="{37E69C64-5D4F-402E-9A0D-D6A256F6E565}" destId="{6AF37ABB-C652-4696-8167-E674CDD462F3}" srcOrd="1" destOrd="0" presId="urn:microsoft.com/office/officeart/2005/8/layout/list1"/>
    <dgm:cxn modelId="{A7186383-9D53-4BB4-80ED-F090DF4514B7}" type="presOf" srcId="{479BC353-4D8F-4F1F-9AE1-630EB0515080}" destId="{DD911555-CB7E-4169-BC02-E9BF81C872AE}" srcOrd="1" destOrd="0" presId="urn:microsoft.com/office/officeart/2005/8/layout/list1"/>
    <dgm:cxn modelId="{295866AC-DF4B-40E2-AE4D-C731B093D1AF}" srcId="{DA0E165D-A7FB-4297-8E43-50387E517AE9}" destId="{720593CF-6C10-4DF3-A389-D46D4A0BD816}" srcOrd="0" destOrd="0" parTransId="{52392E2C-4F40-4AB3-8E14-F862C4CB9F5D}" sibTransId="{1F65EA35-F5AA-4379-A85C-6B2E076FF727}"/>
    <dgm:cxn modelId="{E062389D-FB73-4B9B-A60D-53E7F9A54D35}" srcId="{DA0E165D-A7FB-4297-8E43-50387E517AE9}" destId="{7A7237A6-E127-45DD-8D3F-91022623FC06}" srcOrd="2" destOrd="0" parTransId="{C1B3ABAF-CAE8-4F34-AEB5-31DFCCEFB7AD}" sibTransId="{CC99C0C6-315E-438F-A436-85E01DBE6D3E}"/>
    <dgm:cxn modelId="{8BC65BCC-45C4-4D73-AF35-57B94D06B6B5}" type="presOf" srcId="{720593CF-6C10-4DF3-A389-D46D4A0BD816}" destId="{FC2A76E9-3015-4324-9C41-0FF395F16CEB}" srcOrd="1" destOrd="0" presId="urn:microsoft.com/office/officeart/2005/8/layout/list1"/>
    <dgm:cxn modelId="{C2F1B47A-0028-4A1E-B68D-BF95CC993F88}" type="presOf" srcId="{720593CF-6C10-4DF3-A389-D46D4A0BD816}" destId="{48A0BDCE-53CB-4ADE-A0DE-56863A55360E}" srcOrd="0" destOrd="0" presId="urn:microsoft.com/office/officeart/2005/8/layout/list1"/>
    <dgm:cxn modelId="{7D4D2C7E-34B7-4319-A9BF-6EACBDD9A770}" type="presOf" srcId="{577FE361-6763-4C2A-B4D9-44B1BD35ADF2}" destId="{C462503B-F382-42D7-BE8C-8F9D2A2186CC}" srcOrd="1" destOrd="0" presId="urn:microsoft.com/office/officeart/2005/8/layout/list1"/>
    <dgm:cxn modelId="{88D11547-4206-461E-86F7-6F8C16EAE65F}" type="presOf" srcId="{7A7237A6-E127-45DD-8D3F-91022623FC06}" destId="{62FCBFE4-5A33-4B94-B1C1-DBC1715C6989}" srcOrd="0" destOrd="0" presId="urn:microsoft.com/office/officeart/2005/8/layout/list1"/>
    <dgm:cxn modelId="{62FAA6EB-2EF5-4F42-96FD-658645223038}" type="presOf" srcId="{DA0E165D-A7FB-4297-8E43-50387E517AE9}" destId="{155B90F0-C3CE-4815-B279-9147BF5F7EA2}" srcOrd="0" destOrd="0" presId="urn:microsoft.com/office/officeart/2005/8/layout/list1"/>
    <dgm:cxn modelId="{B038FF50-1948-4586-985B-4914393901D2}" type="presParOf" srcId="{155B90F0-C3CE-4815-B279-9147BF5F7EA2}" destId="{7465D4E0-CA2C-4B64-8F0F-85E96E27F330}" srcOrd="0" destOrd="0" presId="urn:microsoft.com/office/officeart/2005/8/layout/list1"/>
    <dgm:cxn modelId="{CD3E7CA9-5AC4-4354-AE86-C365574828C1}" type="presParOf" srcId="{7465D4E0-CA2C-4B64-8F0F-85E96E27F330}" destId="{48A0BDCE-53CB-4ADE-A0DE-56863A55360E}" srcOrd="0" destOrd="0" presId="urn:microsoft.com/office/officeart/2005/8/layout/list1"/>
    <dgm:cxn modelId="{E40F9218-DAF2-4761-AFB6-5C0E4F2EB776}" type="presParOf" srcId="{7465D4E0-CA2C-4B64-8F0F-85E96E27F330}" destId="{FC2A76E9-3015-4324-9C41-0FF395F16CEB}" srcOrd="1" destOrd="0" presId="urn:microsoft.com/office/officeart/2005/8/layout/list1"/>
    <dgm:cxn modelId="{44FDD133-6900-4938-B47D-020D61CCE5F2}" type="presParOf" srcId="{155B90F0-C3CE-4815-B279-9147BF5F7EA2}" destId="{8026CA63-F751-4623-86BE-9F0EFBCFC3E9}" srcOrd="1" destOrd="0" presId="urn:microsoft.com/office/officeart/2005/8/layout/list1"/>
    <dgm:cxn modelId="{A3453DC0-9437-4D11-A50E-5A8BA0B5A680}" type="presParOf" srcId="{155B90F0-C3CE-4815-B279-9147BF5F7EA2}" destId="{163AA931-CE46-4D3F-8FE7-089470FD71CC}" srcOrd="2" destOrd="0" presId="urn:microsoft.com/office/officeart/2005/8/layout/list1"/>
    <dgm:cxn modelId="{7A1C0165-86D0-49AC-8889-28CEF0576840}" type="presParOf" srcId="{155B90F0-C3CE-4815-B279-9147BF5F7EA2}" destId="{49311FE2-BAED-4E75-A464-8DB59F74BE9A}" srcOrd="3" destOrd="0" presId="urn:microsoft.com/office/officeart/2005/8/layout/list1"/>
    <dgm:cxn modelId="{1DB23148-B201-45A2-A3A9-ACA8F5051C00}" type="presParOf" srcId="{155B90F0-C3CE-4815-B279-9147BF5F7EA2}" destId="{F3986139-AD12-438B-AEC5-F1407F2121C7}" srcOrd="4" destOrd="0" presId="urn:microsoft.com/office/officeart/2005/8/layout/list1"/>
    <dgm:cxn modelId="{7CECF70B-B909-4BD9-8F32-842DA9FEBB56}" type="presParOf" srcId="{F3986139-AD12-438B-AEC5-F1407F2121C7}" destId="{7144E451-489C-4898-B647-3D57A05A6412}" srcOrd="0" destOrd="0" presId="urn:microsoft.com/office/officeart/2005/8/layout/list1"/>
    <dgm:cxn modelId="{9A48895B-E901-4D94-A80F-9068FC2456FE}" type="presParOf" srcId="{F3986139-AD12-438B-AEC5-F1407F2121C7}" destId="{C462503B-F382-42D7-BE8C-8F9D2A2186CC}" srcOrd="1" destOrd="0" presId="urn:microsoft.com/office/officeart/2005/8/layout/list1"/>
    <dgm:cxn modelId="{61DBCD40-2A18-418C-A5A2-1258C0A2DDE9}" type="presParOf" srcId="{155B90F0-C3CE-4815-B279-9147BF5F7EA2}" destId="{1BF364C1-D111-4662-AD7A-19DC75068478}" srcOrd="5" destOrd="0" presId="urn:microsoft.com/office/officeart/2005/8/layout/list1"/>
    <dgm:cxn modelId="{DDA18FDD-4755-4E93-A5FA-62D568FD4359}" type="presParOf" srcId="{155B90F0-C3CE-4815-B279-9147BF5F7EA2}" destId="{801F1C61-4062-4DE9-9B50-104FB4D81AAB}" srcOrd="6" destOrd="0" presId="urn:microsoft.com/office/officeart/2005/8/layout/list1"/>
    <dgm:cxn modelId="{FEB57A72-5BE1-45A8-BBE5-29F4AFE22CAF}" type="presParOf" srcId="{155B90F0-C3CE-4815-B279-9147BF5F7EA2}" destId="{581DEE08-D619-4219-90E6-E5DA8D39A738}" srcOrd="7" destOrd="0" presId="urn:microsoft.com/office/officeart/2005/8/layout/list1"/>
    <dgm:cxn modelId="{EC2642FF-8771-4F44-9DB5-13E58701719C}" type="presParOf" srcId="{155B90F0-C3CE-4815-B279-9147BF5F7EA2}" destId="{B225B8FA-E2A3-4788-BB02-ED86F4F367D2}" srcOrd="8" destOrd="0" presId="urn:microsoft.com/office/officeart/2005/8/layout/list1"/>
    <dgm:cxn modelId="{ECD591E8-F140-4433-B64C-BBC68BC0CAB9}" type="presParOf" srcId="{B225B8FA-E2A3-4788-BB02-ED86F4F367D2}" destId="{62FCBFE4-5A33-4B94-B1C1-DBC1715C6989}" srcOrd="0" destOrd="0" presId="urn:microsoft.com/office/officeart/2005/8/layout/list1"/>
    <dgm:cxn modelId="{7E5DDF25-FB34-48AB-A98D-2836AC786CFE}" type="presParOf" srcId="{B225B8FA-E2A3-4788-BB02-ED86F4F367D2}" destId="{99F931D7-DDA7-408E-A223-524150959276}" srcOrd="1" destOrd="0" presId="urn:microsoft.com/office/officeart/2005/8/layout/list1"/>
    <dgm:cxn modelId="{5E00F4BE-5370-4BDF-AB3D-7E0312881932}" type="presParOf" srcId="{155B90F0-C3CE-4815-B279-9147BF5F7EA2}" destId="{073620F7-7C4D-44D3-8E14-1D6F2F551A78}" srcOrd="9" destOrd="0" presId="urn:microsoft.com/office/officeart/2005/8/layout/list1"/>
    <dgm:cxn modelId="{CD0E54B6-650D-45C9-9E10-C8501438428E}" type="presParOf" srcId="{155B90F0-C3CE-4815-B279-9147BF5F7EA2}" destId="{0746416A-0BD3-48E2-A8DD-99F22C64DC0F}" srcOrd="10" destOrd="0" presId="urn:microsoft.com/office/officeart/2005/8/layout/list1"/>
    <dgm:cxn modelId="{B0BFBA18-195A-4B12-848C-91B244C3E64C}" type="presParOf" srcId="{155B90F0-C3CE-4815-B279-9147BF5F7EA2}" destId="{32A392CF-B47A-4481-B781-68408000E7F9}" srcOrd="11" destOrd="0" presId="urn:microsoft.com/office/officeart/2005/8/layout/list1"/>
    <dgm:cxn modelId="{FBCFCC72-3615-43FF-9819-6CD448084220}" type="presParOf" srcId="{155B90F0-C3CE-4815-B279-9147BF5F7EA2}" destId="{202C6259-ED69-4C49-AEBE-903BC8342524}" srcOrd="12" destOrd="0" presId="urn:microsoft.com/office/officeart/2005/8/layout/list1"/>
    <dgm:cxn modelId="{EC73B82E-5DC8-4B16-86BD-5DC55512DB44}" type="presParOf" srcId="{202C6259-ED69-4C49-AEBE-903BC8342524}" destId="{F7ECCA52-A6D1-4A92-8204-4B41F7AA86F5}" srcOrd="0" destOrd="0" presId="urn:microsoft.com/office/officeart/2005/8/layout/list1"/>
    <dgm:cxn modelId="{5FBD95F0-A180-4F9D-8DA3-FE65FBEA823D}" type="presParOf" srcId="{202C6259-ED69-4C49-AEBE-903BC8342524}" destId="{DD911555-CB7E-4169-BC02-E9BF81C872AE}" srcOrd="1" destOrd="0" presId="urn:microsoft.com/office/officeart/2005/8/layout/list1"/>
    <dgm:cxn modelId="{4FEDD2D8-7914-48D2-A415-459237809946}" type="presParOf" srcId="{155B90F0-C3CE-4815-B279-9147BF5F7EA2}" destId="{9ED9C568-CFD2-4A72-9841-D6B95A9E1469}" srcOrd="13" destOrd="0" presId="urn:microsoft.com/office/officeart/2005/8/layout/list1"/>
    <dgm:cxn modelId="{C35F40BC-3F6A-4322-8836-8B600C7AD802}" type="presParOf" srcId="{155B90F0-C3CE-4815-B279-9147BF5F7EA2}" destId="{A7C4EF9B-CD7B-483E-B63F-95DCFA0102B9}" srcOrd="14" destOrd="0" presId="urn:microsoft.com/office/officeart/2005/8/layout/list1"/>
    <dgm:cxn modelId="{8BD7BE8B-8DF5-4EBC-8FF7-4EFD46B48541}" type="presParOf" srcId="{155B90F0-C3CE-4815-B279-9147BF5F7EA2}" destId="{4F53A7AF-89F4-486C-BEEF-C49CA7B51926}" srcOrd="15" destOrd="0" presId="urn:microsoft.com/office/officeart/2005/8/layout/list1"/>
    <dgm:cxn modelId="{FFD3B1EC-37B4-4865-9466-F5F64307290E}" type="presParOf" srcId="{155B90F0-C3CE-4815-B279-9147BF5F7EA2}" destId="{2B0B530A-76DD-47D7-8201-CEC97D02338B}" srcOrd="16" destOrd="0" presId="urn:microsoft.com/office/officeart/2005/8/layout/list1"/>
    <dgm:cxn modelId="{4F22752A-F8EC-47ED-BF8F-62F8C946A168}" type="presParOf" srcId="{2B0B530A-76DD-47D7-8201-CEC97D02338B}" destId="{158CD914-2542-4DC4-A598-CE1D52646311}" srcOrd="0" destOrd="0" presId="urn:microsoft.com/office/officeart/2005/8/layout/list1"/>
    <dgm:cxn modelId="{7D7C2730-FBA7-4F68-9FB4-39E80BC7F685}" type="presParOf" srcId="{2B0B530A-76DD-47D7-8201-CEC97D02338B}" destId="{5D7E4054-20EC-476D-B244-D42F7AAE7280}" srcOrd="1" destOrd="0" presId="urn:microsoft.com/office/officeart/2005/8/layout/list1"/>
    <dgm:cxn modelId="{DD011379-A720-4BA2-80D5-FE6AFB166178}" type="presParOf" srcId="{155B90F0-C3CE-4815-B279-9147BF5F7EA2}" destId="{7AE63504-A5EE-4EA5-B3B6-A1C2F6589FC7}" srcOrd="17" destOrd="0" presId="urn:microsoft.com/office/officeart/2005/8/layout/list1"/>
    <dgm:cxn modelId="{3D7BDA81-E9DC-4067-B3EA-961C4A028125}" type="presParOf" srcId="{155B90F0-C3CE-4815-B279-9147BF5F7EA2}" destId="{4868AF9D-7EE2-4C48-85A3-E81A9A3DD2E8}" srcOrd="18" destOrd="0" presId="urn:microsoft.com/office/officeart/2005/8/layout/list1"/>
    <dgm:cxn modelId="{78BEC3BE-C6EF-4DB8-89AF-B84A331AF973}" type="presParOf" srcId="{155B90F0-C3CE-4815-B279-9147BF5F7EA2}" destId="{D90E0CAA-1A48-4905-85FB-E45026073497}" srcOrd="19" destOrd="0" presId="urn:microsoft.com/office/officeart/2005/8/layout/list1"/>
    <dgm:cxn modelId="{5868CDD8-2F15-4A6E-9C93-C2628163EEAF}" type="presParOf" srcId="{155B90F0-C3CE-4815-B279-9147BF5F7EA2}" destId="{33E5B7B4-2344-4F21-948E-155F259392A7}" srcOrd="20" destOrd="0" presId="urn:microsoft.com/office/officeart/2005/8/layout/list1"/>
    <dgm:cxn modelId="{8929FEE7-1572-44DF-B65F-A9E1FD02B00E}" type="presParOf" srcId="{33E5B7B4-2344-4F21-948E-155F259392A7}" destId="{E33267C2-958B-4008-BB03-D9A8584080CC}" srcOrd="0" destOrd="0" presId="urn:microsoft.com/office/officeart/2005/8/layout/list1"/>
    <dgm:cxn modelId="{075ED27B-FD05-4BC2-A681-66BC7F8F8E52}" type="presParOf" srcId="{33E5B7B4-2344-4F21-948E-155F259392A7}" destId="{6AF37ABB-C652-4696-8167-E674CDD462F3}" srcOrd="1" destOrd="0" presId="urn:microsoft.com/office/officeart/2005/8/layout/list1"/>
    <dgm:cxn modelId="{C6D01936-5E2B-4F36-A1B8-906D7C6F8383}" type="presParOf" srcId="{155B90F0-C3CE-4815-B279-9147BF5F7EA2}" destId="{BB964B04-4874-4789-AA6E-EA8D61509EA5}" srcOrd="21" destOrd="0" presId="urn:microsoft.com/office/officeart/2005/8/layout/list1"/>
    <dgm:cxn modelId="{1FB52E5D-8683-494C-9141-FA0DD59F73D3}" type="presParOf" srcId="{155B90F0-C3CE-4815-B279-9147BF5F7EA2}" destId="{1176AD40-5575-4DB6-8874-0FAFB4E4FD6D}" srcOrd="22" destOrd="0" presId="urn:microsoft.com/office/officeart/2005/8/layout/list1"/>
  </dgm:cxnLst>
  <dgm:bg>
    <a:solidFill>
      <a:srgbClr val="86CAD8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6F5D0-9B6A-430D-BDE6-B38CB245DB5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29A3D-EA5B-4C6F-BBFB-0795DCF171F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Ознакомление  с материалами</a:t>
          </a:r>
          <a:endParaRPr lang="ru-RU" sz="1800" b="1" dirty="0">
            <a:solidFill>
              <a:schemeClr val="tx1"/>
            </a:solidFill>
          </a:endParaRPr>
        </a:p>
      </dgm:t>
    </dgm:pt>
    <dgm:pt modelId="{49F7CB8E-5FA4-4F02-9221-3EBF23246F71}" type="parTrans" cxnId="{36A7FA73-37C0-4C63-A051-6BD6671B189B}">
      <dgm:prSet/>
      <dgm:spPr/>
      <dgm:t>
        <a:bodyPr/>
        <a:lstStyle/>
        <a:p>
          <a:endParaRPr lang="ru-RU"/>
        </a:p>
      </dgm:t>
    </dgm:pt>
    <dgm:pt modelId="{88B1FD23-58DA-46AA-9D06-D21A06395187}" type="sibTrans" cxnId="{36A7FA73-37C0-4C63-A051-6BD6671B189B}">
      <dgm:prSet/>
      <dgm:spPr/>
      <dgm:t>
        <a:bodyPr/>
        <a:lstStyle/>
        <a:p>
          <a:endParaRPr lang="ru-RU"/>
        </a:p>
      </dgm:t>
    </dgm:pt>
    <dgm:pt modelId="{5E84F816-3676-4295-95F8-4BD6CF2D52F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Фестивалей</a:t>
          </a:r>
          <a:endParaRPr lang="ru-RU" sz="1600" dirty="0">
            <a:solidFill>
              <a:schemeClr val="tx1"/>
            </a:solidFill>
          </a:endParaRPr>
        </a:p>
      </dgm:t>
    </dgm:pt>
    <dgm:pt modelId="{FCB99B7D-5D9E-49A5-ACB7-7EFF736AD43C}" type="parTrans" cxnId="{BE023FC4-F301-4409-BEAE-745339A72A32}">
      <dgm:prSet/>
      <dgm:spPr/>
      <dgm:t>
        <a:bodyPr/>
        <a:lstStyle/>
        <a:p>
          <a:endParaRPr lang="ru-RU"/>
        </a:p>
      </dgm:t>
    </dgm:pt>
    <dgm:pt modelId="{ACF2EC20-5300-4849-8A8A-744D0D8D8AB0}" type="sibTrans" cxnId="{BE023FC4-F301-4409-BEAE-745339A72A32}">
      <dgm:prSet/>
      <dgm:spPr/>
      <dgm:t>
        <a:bodyPr/>
        <a:lstStyle/>
        <a:p>
          <a:endParaRPr lang="ru-RU"/>
        </a:p>
      </dgm:t>
    </dgm:pt>
    <dgm:pt modelId="{8D22E399-2F54-4288-8B79-3B703A6BFAD0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Методических выставок</a:t>
          </a:r>
          <a:endParaRPr lang="ru-RU" dirty="0">
            <a:solidFill>
              <a:schemeClr val="tx1"/>
            </a:solidFill>
          </a:endParaRPr>
        </a:p>
      </dgm:t>
    </dgm:pt>
    <dgm:pt modelId="{C7D1D4F9-59A3-4122-A9F6-0FA95F55F060}" type="parTrans" cxnId="{153E1A99-FFD2-408D-B995-9FE38EDBF0B5}">
      <dgm:prSet/>
      <dgm:spPr/>
      <dgm:t>
        <a:bodyPr/>
        <a:lstStyle/>
        <a:p>
          <a:endParaRPr lang="ru-RU"/>
        </a:p>
      </dgm:t>
    </dgm:pt>
    <dgm:pt modelId="{C29337AA-80F2-4D04-8BF8-C4944A9E4613}" type="sibTrans" cxnId="{153E1A99-FFD2-408D-B995-9FE38EDBF0B5}">
      <dgm:prSet/>
      <dgm:spPr/>
      <dgm:t>
        <a:bodyPr/>
        <a:lstStyle/>
        <a:p>
          <a:endParaRPr lang="ru-RU"/>
        </a:p>
      </dgm:t>
    </dgm:pt>
    <dgm:pt modelId="{8C96341A-D865-438B-9F5A-11ED99CA0C6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Конференций</a:t>
          </a:r>
          <a:endParaRPr lang="ru-RU" sz="1600" dirty="0">
            <a:solidFill>
              <a:schemeClr val="tx1"/>
            </a:solidFill>
          </a:endParaRPr>
        </a:p>
      </dgm:t>
    </dgm:pt>
    <dgm:pt modelId="{9D02B59E-5714-4804-9C18-0A7E6D4F179E}" type="parTrans" cxnId="{EB831D84-9282-4725-B2F5-47DEF0EA4788}">
      <dgm:prSet/>
      <dgm:spPr/>
      <dgm:t>
        <a:bodyPr/>
        <a:lstStyle/>
        <a:p>
          <a:endParaRPr lang="ru-RU"/>
        </a:p>
      </dgm:t>
    </dgm:pt>
    <dgm:pt modelId="{68B3F179-37E1-4605-8103-98B53DEE6A83}" type="sibTrans" cxnId="{EB831D84-9282-4725-B2F5-47DEF0EA4788}">
      <dgm:prSet/>
      <dgm:spPr/>
      <dgm:t>
        <a:bodyPr/>
        <a:lstStyle/>
        <a:p>
          <a:endParaRPr lang="ru-RU"/>
        </a:p>
      </dgm:t>
    </dgm:pt>
    <dgm:pt modelId="{B4AB6274-23EE-4BF4-B740-B236EF48936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Конкурсов</a:t>
          </a:r>
          <a:endParaRPr lang="ru-RU" sz="2000" dirty="0">
            <a:solidFill>
              <a:schemeClr val="tx1"/>
            </a:solidFill>
          </a:endParaRPr>
        </a:p>
      </dgm:t>
    </dgm:pt>
    <dgm:pt modelId="{CFCB4068-AE55-43C6-A046-DB2D7C437000}" type="sibTrans" cxnId="{8D96EF63-4108-4846-9C62-896CA486BF30}">
      <dgm:prSet/>
      <dgm:spPr/>
      <dgm:t>
        <a:bodyPr/>
        <a:lstStyle/>
        <a:p>
          <a:endParaRPr lang="ru-RU"/>
        </a:p>
      </dgm:t>
    </dgm:pt>
    <dgm:pt modelId="{4C747EE3-4557-4953-BA53-D3215A1E944D}" type="parTrans" cxnId="{8D96EF63-4108-4846-9C62-896CA486BF30}">
      <dgm:prSet/>
      <dgm:spPr/>
      <dgm:t>
        <a:bodyPr/>
        <a:lstStyle/>
        <a:p>
          <a:endParaRPr lang="ru-RU"/>
        </a:p>
      </dgm:t>
    </dgm:pt>
    <dgm:pt modelId="{F820D59D-1619-413D-A433-AD71753DA436}" type="pres">
      <dgm:prSet presAssocID="{CA56F5D0-9B6A-430D-BDE6-B38CB245DB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B77117-D241-4EA0-99A2-858820D86F67}" type="pres">
      <dgm:prSet presAssocID="{95229A3D-EA5B-4C6F-BBFB-0795DCF171F1}" presName="centerShape" presStyleLbl="node0" presStyleIdx="0" presStyleCnt="1" custScaleX="167421" custScaleY="128836" custLinFactNeighborX="1046" custLinFactNeighborY="-205"/>
      <dgm:spPr/>
      <dgm:t>
        <a:bodyPr/>
        <a:lstStyle/>
        <a:p>
          <a:endParaRPr lang="ru-RU"/>
        </a:p>
      </dgm:t>
    </dgm:pt>
    <dgm:pt modelId="{3FA6DE07-6E57-4361-80B5-01A5695A4B3C}" type="pres">
      <dgm:prSet presAssocID="{B4AB6274-23EE-4BF4-B740-B236EF489368}" presName="node" presStyleLbl="node1" presStyleIdx="0" presStyleCnt="4" custScaleX="217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612EF-F11D-4BA8-A286-EFAFA8AB6266}" type="pres">
      <dgm:prSet presAssocID="{B4AB6274-23EE-4BF4-B740-B236EF489368}" presName="dummy" presStyleCnt="0"/>
      <dgm:spPr/>
    </dgm:pt>
    <dgm:pt modelId="{AF02B290-D44F-42CC-AC93-BC8177561283}" type="pres">
      <dgm:prSet presAssocID="{CFCB4068-AE55-43C6-A046-DB2D7C43700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DE65A04-612A-41F8-BA13-4877F017AD74}" type="pres">
      <dgm:prSet presAssocID="{5E84F816-3676-4295-95F8-4BD6CF2D52FE}" presName="node" presStyleLbl="node1" presStyleIdx="1" presStyleCnt="4" custScaleX="213931" custScaleY="114151" custRadScaleRad="137607" custRadScaleInc="-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0CDA-7DA3-48C3-9ED4-3AFF018D5D78}" type="pres">
      <dgm:prSet presAssocID="{5E84F816-3676-4295-95F8-4BD6CF2D52FE}" presName="dummy" presStyleCnt="0"/>
      <dgm:spPr/>
    </dgm:pt>
    <dgm:pt modelId="{173A6736-287C-48B5-B99F-5F99E0E2964B}" type="pres">
      <dgm:prSet presAssocID="{ACF2EC20-5300-4849-8A8A-744D0D8D8AB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934A7B9-9736-4BD5-AE09-ABBA9B2C5D12}" type="pres">
      <dgm:prSet presAssocID="{8D22E399-2F54-4288-8B79-3B703A6BFAD0}" presName="node" presStyleLbl="node1" presStyleIdx="2" presStyleCnt="4" custScaleX="217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1D2F5-B865-47DD-8FDB-83D79DDE9219}" type="pres">
      <dgm:prSet presAssocID="{8D22E399-2F54-4288-8B79-3B703A6BFAD0}" presName="dummy" presStyleCnt="0"/>
      <dgm:spPr/>
    </dgm:pt>
    <dgm:pt modelId="{142B642C-E626-4290-B5ED-F8D9255C3EA0}" type="pres">
      <dgm:prSet presAssocID="{C29337AA-80F2-4D04-8BF8-C4944A9E461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8D2E882-8160-4FB9-87D1-D143BC20C339}" type="pres">
      <dgm:prSet presAssocID="{8C96341A-D865-438B-9F5A-11ED99CA0C6C}" presName="node" presStyleLbl="node1" presStyleIdx="3" presStyleCnt="4" custScaleX="214133" custScaleY="120217" custRadScaleRad="133086" custRadScaleInc="2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2151C-8A60-46AC-AADA-BAFB3DBA13A5}" type="pres">
      <dgm:prSet presAssocID="{8C96341A-D865-438B-9F5A-11ED99CA0C6C}" presName="dummy" presStyleCnt="0"/>
      <dgm:spPr/>
    </dgm:pt>
    <dgm:pt modelId="{5D360F26-8185-4654-B70B-1B1395AABA7A}" type="pres">
      <dgm:prSet presAssocID="{68B3F179-37E1-4605-8103-98B53DEE6A8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97BDC77D-9F29-4E49-A3E4-604516FAD128}" type="presOf" srcId="{CA56F5D0-9B6A-430D-BDE6-B38CB245DB5A}" destId="{F820D59D-1619-413D-A433-AD71753DA436}" srcOrd="0" destOrd="0" presId="urn:microsoft.com/office/officeart/2005/8/layout/radial6"/>
    <dgm:cxn modelId="{D0A59695-47A7-4FDB-AAAE-82A89C76484B}" type="presOf" srcId="{8C96341A-D865-438B-9F5A-11ED99CA0C6C}" destId="{48D2E882-8160-4FB9-87D1-D143BC20C339}" srcOrd="0" destOrd="0" presId="urn:microsoft.com/office/officeart/2005/8/layout/radial6"/>
    <dgm:cxn modelId="{EB831D84-9282-4725-B2F5-47DEF0EA4788}" srcId="{95229A3D-EA5B-4C6F-BBFB-0795DCF171F1}" destId="{8C96341A-D865-438B-9F5A-11ED99CA0C6C}" srcOrd="3" destOrd="0" parTransId="{9D02B59E-5714-4804-9C18-0A7E6D4F179E}" sibTransId="{68B3F179-37E1-4605-8103-98B53DEE6A83}"/>
    <dgm:cxn modelId="{153E1A99-FFD2-408D-B995-9FE38EDBF0B5}" srcId="{95229A3D-EA5B-4C6F-BBFB-0795DCF171F1}" destId="{8D22E399-2F54-4288-8B79-3B703A6BFAD0}" srcOrd="2" destOrd="0" parTransId="{C7D1D4F9-59A3-4122-A9F6-0FA95F55F060}" sibTransId="{C29337AA-80F2-4D04-8BF8-C4944A9E4613}"/>
    <dgm:cxn modelId="{44DD2487-57F2-4274-AD69-79E5C9A4715F}" type="presOf" srcId="{68B3F179-37E1-4605-8103-98B53DEE6A83}" destId="{5D360F26-8185-4654-B70B-1B1395AABA7A}" srcOrd="0" destOrd="0" presId="urn:microsoft.com/office/officeart/2005/8/layout/radial6"/>
    <dgm:cxn modelId="{F0E62EA5-68E0-4210-BC67-3558293DABAB}" type="presOf" srcId="{5E84F816-3676-4295-95F8-4BD6CF2D52FE}" destId="{BDE65A04-612A-41F8-BA13-4877F017AD74}" srcOrd="0" destOrd="0" presId="urn:microsoft.com/office/officeart/2005/8/layout/radial6"/>
    <dgm:cxn modelId="{19DC00F3-F33D-411F-B308-64BFC1373250}" type="presOf" srcId="{95229A3D-EA5B-4C6F-BBFB-0795DCF171F1}" destId="{A4B77117-D241-4EA0-99A2-858820D86F67}" srcOrd="0" destOrd="0" presId="urn:microsoft.com/office/officeart/2005/8/layout/radial6"/>
    <dgm:cxn modelId="{BE023FC4-F301-4409-BEAE-745339A72A32}" srcId="{95229A3D-EA5B-4C6F-BBFB-0795DCF171F1}" destId="{5E84F816-3676-4295-95F8-4BD6CF2D52FE}" srcOrd="1" destOrd="0" parTransId="{FCB99B7D-5D9E-49A5-ACB7-7EFF736AD43C}" sibTransId="{ACF2EC20-5300-4849-8A8A-744D0D8D8AB0}"/>
    <dgm:cxn modelId="{36A7FA73-37C0-4C63-A051-6BD6671B189B}" srcId="{CA56F5D0-9B6A-430D-BDE6-B38CB245DB5A}" destId="{95229A3D-EA5B-4C6F-BBFB-0795DCF171F1}" srcOrd="0" destOrd="0" parTransId="{49F7CB8E-5FA4-4F02-9221-3EBF23246F71}" sibTransId="{88B1FD23-58DA-46AA-9D06-D21A06395187}"/>
    <dgm:cxn modelId="{09A51ADD-4FAC-4B96-A324-9A30357093D6}" type="presOf" srcId="{B4AB6274-23EE-4BF4-B740-B236EF489368}" destId="{3FA6DE07-6E57-4361-80B5-01A5695A4B3C}" srcOrd="0" destOrd="0" presId="urn:microsoft.com/office/officeart/2005/8/layout/radial6"/>
    <dgm:cxn modelId="{FF31E3AE-2AA5-4E56-A553-AD91D9DFCD10}" type="presOf" srcId="{CFCB4068-AE55-43C6-A046-DB2D7C437000}" destId="{AF02B290-D44F-42CC-AC93-BC8177561283}" srcOrd="0" destOrd="0" presId="urn:microsoft.com/office/officeart/2005/8/layout/radial6"/>
    <dgm:cxn modelId="{2646B6CB-EF0C-4C03-9583-9965BC2F0AA9}" type="presOf" srcId="{8D22E399-2F54-4288-8B79-3B703A6BFAD0}" destId="{1934A7B9-9736-4BD5-AE09-ABBA9B2C5D12}" srcOrd="0" destOrd="0" presId="urn:microsoft.com/office/officeart/2005/8/layout/radial6"/>
    <dgm:cxn modelId="{51371FB4-846F-4A65-A8D7-B9943A9216F7}" type="presOf" srcId="{ACF2EC20-5300-4849-8A8A-744D0D8D8AB0}" destId="{173A6736-287C-48B5-B99F-5F99E0E2964B}" srcOrd="0" destOrd="0" presId="urn:microsoft.com/office/officeart/2005/8/layout/radial6"/>
    <dgm:cxn modelId="{3E180613-75A9-40C8-B09C-F0D45CFAA6BF}" type="presOf" srcId="{C29337AA-80F2-4D04-8BF8-C4944A9E4613}" destId="{142B642C-E626-4290-B5ED-F8D9255C3EA0}" srcOrd="0" destOrd="0" presId="urn:microsoft.com/office/officeart/2005/8/layout/radial6"/>
    <dgm:cxn modelId="{8D96EF63-4108-4846-9C62-896CA486BF30}" srcId="{95229A3D-EA5B-4C6F-BBFB-0795DCF171F1}" destId="{B4AB6274-23EE-4BF4-B740-B236EF489368}" srcOrd="0" destOrd="0" parTransId="{4C747EE3-4557-4953-BA53-D3215A1E944D}" sibTransId="{CFCB4068-AE55-43C6-A046-DB2D7C437000}"/>
    <dgm:cxn modelId="{CD5D215D-E843-41F6-8D97-DFED49FA904D}" type="presParOf" srcId="{F820D59D-1619-413D-A433-AD71753DA436}" destId="{A4B77117-D241-4EA0-99A2-858820D86F67}" srcOrd="0" destOrd="0" presId="urn:microsoft.com/office/officeart/2005/8/layout/radial6"/>
    <dgm:cxn modelId="{97F82B9B-2574-49EA-8E75-359186B1F5FE}" type="presParOf" srcId="{F820D59D-1619-413D-A433-AD71753DA436}" destId="{3FA6DE07-6E57-4361-80B5-01A5695A4B3C}" srcOrd="1" destOrd="0" presId="urn:microsoft.com/office/officeart/2005/8/layout/radial6"/>
    <dgm:cxn modelId="{BAFF0832-AC54-4645-B628-4130058D8EC8}" type="presParOf" srcId="{F820D59D-1619-413D-A433-AD71753DA436}" destId="{F51612EF-F11D-4BA8-A286-EFAFA8AB6266}" srcOrd="2" destOrd="0" presId="urn:microsoft.com/office/officeart/2005/8/layout/radial6"/>
    <dgm:cxn modelId="{18FC6682-3510-44D0-8065-D4EB431C4DD2}" type="presParOf" srcId="{F820D59D-1619-413D-A433-AD71753DA436}" destId="{AF02B290-D44F-42CC-AC93-BC8177561283}" srcOrd="3" destOrd="0" presId="urn:microsoft.com/office/officeart/2005/8/layout/radial6"/>
    <dgm:cxn modelId="{5CC04138-1FA3-4F21-A3BA-BCB27DF3F794}" type="presParOf" srcId="{F820D59D-1619-413D-A433-AD71753DA436}" destId="{BDE65A04-612A-41F8-BA13-4877F017AD74}" srcOrd="4" destOrd="0" presId="urn:microsoft.com/office/officeart/2005/8/layout/radial6"/>
    <dgm:cxn modelId="{DCAD4EBA-37B6-43A6-A14A-18EDD0323F87}" type="presParOf" srcId="{F820D59D-1619-413D-A433-AD71753DA436}" destId="{E87F0CDA-7DA3-48C3-9ED4-3AFF018D5D78}" srcOrd="5" destOrd="0" presId="urn:microsoft.com/office/officeart/2005/8/layout/radial6"/>
    <dgm:cxn modelId="{3CEB33DE-92ED-41BF-B7FD-567A830A2CD4}" type="presParOf" srcId="{F820D59D-1619-413D-A433-AD71753DA436}" destId="{173A6736-287C-48B5-B99F-5F99E0E2964B}" srcOrd="6" destOrd="0" presId="urn:microsoft.com/office/officeart/2005/8/layout/radial6"/>
    <dgm:cxn modelId="{F477473D-E90D-4F93-AF8F-208CB333658C}" type="presParOf" srcId="{F820D59D-1619-413D-A433-AD71753DA436}" destId="{1934A7B9-9736-4BD5-AE09-ABBA9B2C5D12}" srcOrd="7" destOrd="0" presId="urn:microsoft.com/office/officeart/2005/8/layout/radial6"/>
    <dgm:cxn modelId="{F0A3518A-C601-4A3D-BBD2-1EBA1744249F}" type="presParOf" srcId="{F820D59D-1619-413D-A433-AD71753DA436}" destId="{9A91D2F5-B865-47DD-8FDB-83D79DDE9219}" srcOrd="8" destOrd="0" presId="urn:microsoft.com/office/officeart/2005/8/layout/radial6"/>
    <dgm:cxn modelId="{AF5CCF2B-8017-4C38-BCB8-E3AB562734F6}" type="presParOf" srcId="{F820D59D-1619-413D-A433-AD71753DA436}" destId="{142B642C-E626-4290-B5ED-F8D9255C3EA0}" srcOrd="9" destOrd="0" presId="urn:microsoft.com/office/officeart/2005/8/layout/radial6"/>
    <dgm:cxn modelId="{733D18C0-AA15-4FFF-AF2F-25087E5DAA52}" type="presParOf" srcId="{F820D59D-1619-413D-A433-AD71753DA436}" destId="{48D2E882-8160-4FB9-87D1-D143BC20C339}" srcOrd="10" destOrd="0" presId="urn:microsoft.com/office/officeart/2005/8/layout/radial6"/>
    <dgm:cxn modelId="{4DB0654D-29E5-4FA3-966F-836D12034E5C}" type="presParOf" srcId="{F820D59D-1619-413D-A433-AD71753DA436}" destId="{44F2151C-8A60-46AC-AADA-BAFB3DBA13A5}" srcOrd="11" destOrd="0" presId="urn:microsoft.com/office/officeart/2005/8/layout/radial6"/>
    <dgm:cxn modelId="{FCC07201-F0D1-4793-AE98-0DA228104920}" type="presParOf" srcId="{F820D59D-1619-413D-A433-AD71753DA436}" destId="{5D360F26-8185-4654-B70B-1B1395AABA7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793875"/>
            <a:ext cx="6400800" cy="228600"/>
          </a:xfrm>
        </p:spPr>
        <p:txBody>
          <a:bodyPr/>
          <a:lstStyle>
            <a:lvl1pPr marL="0" indent="0">
              <a:buFontTx/>
              <a:buNone/>
              <a:defRPr i="1">
                <a:latin typeface="Impact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AB06C8-58C9-4728-80A3-C74CCFF2A3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8382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BD7B0-44CD-4EEF-BD11-EF8CC2E4B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9113" y="28575"/>
            <a:ext cx="2274887" cy="629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3" y="28575"/>
            <a:ext cx="6673850" cy="629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3F8F-7968-48FE-A2F6-A75FB246B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28450-DB0B-4EC6-97DA-97CEE8B2A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B1F48-2E7B-422B-9ACE-407E00FA3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06202-EABF-473B-AD0F-E8FEF17F2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269A8-DB8C-43BF-A7E7-0552350B0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578FB-9FB2-4124-939A-200276CA1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97B27-0D39-4DC7-8B76-17AC82E1C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F9EB-74AE-49D5-B2C8-891056F58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73530-2CA7-42FC-B16C-E8DF079D5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8375" y="0"/>
            <a:ext cx="16398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-304800" y="76200"/>
            <a:ext cx="7620000" cy="609600"/>
          </a:xfrm>
          <a:prstGeom prst="parallelogram">
            <a:avLst>
              <a:gd name="adj" fmla="val 2899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796925"/>
            <a:ext cx="347663" cy="5500688"/>
          </a:xfrm>
          <a:prstGeom prst="rect">
            <a:avLst/>
          </a:prstGeom>
          <a:gradFill rotWithShape="0">
            <a:gsLst>
              <a:gs pos="0">
                <a:srgbClr val="C9E7ED">
                  <a:gamma/>
                  <a:shade val="46275"/>
                  <a:invGamma/>
                </a:srgbClr>
              </a:gs>
              <a:gs pos="100000">
                <a:srgbClr val="C9E7E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3" y="2857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4E79B7C-D587-459A-8EB8-3CAC1AB71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-15875" y="793750"/>
            <a:ext cx="877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6350" y="6294438"/>
            <a:ext cx="730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49" name="Group 25"/>
          <p:cNvGrpSpPr>
            <a:grpSpLocks/>
          </p:cNvGrpSpPr>
          <p:nvPr/>
        </p:nvGrpSpPr>
        <p:grpSpPr bwMode="auto">
          <a:xfrm>
            <a:off x="0" y="838200"/>
            <a:ext cx="304800" cy="5410200"/>
            <a:chOff x="0" y="528"/>
            <a:chExt cx="162" cy="3408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52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81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110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139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168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196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225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254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283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0" y="312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0" y="340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0" y="369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071538" y="270230"/>
            <a:ext cx="7643866" cy="928694"/>
          </a:xfrm>
          <a:prstGeom prst="parallelogram">
            <a:avLst>
              <a:gd name="adj" fmla="val 2588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ИННОВАЦИОННАЯ ДЕЯТЕЛЬНОСТЬ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243" y="3501008"/>
            <a:ext cx="8276456" cy="1500198"/>
          </a:xfrm>
        </p:spPr>
        <p:txBody>
          <a:bodyPr/>
          <a:lstStyle/>
          <a:p>
            <a:pPr algn="ctr"/>
            <a:r>
              <a:rPr lang="ru-RU" dirty="0" smtClean="0"/>
              <a:t>Областной семинар </a:t>
            </a:r>
            <a:r>
              <a:rPr lang="ru-RU" dirty="0"/>
              <a:t>по теме </a:t>
            </a:r>
            <a:br>
              <a:rPr lang="ru-RU" dirty="0"/>
            </a:br>
            <a:r>
              <a:rPr lang="ru-RU" dirty="0"/>
              <a:t>«Эффективный менеджмент как основа управления инновационными процессами в учреждениях образования»</a:t>
            </a:r>
            <a:br>
              <a:rPr lang="ru-RU" dirty="0"/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21130" y="5289892"/>
            <a:ext cx="8780911" cy="864096"/>
          </a:xfrm>
          <a:prstGeom prst="cube">
            <a:avLst>
              <a:gd name="adj" fmla="val 72458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800000">
                <a:alpha val="50000"/>
              </a:srgbClr>
            </a:outerShdw>
          </a:effectLst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21131" y="4228728"/>
            <a:ext cx="8780911" cy="864096"/>
          </a:xfrm>
          <a:prstGeom prst="cube">
            <a:avLst>
              <a:gd name="adj" fmla="val 72458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800000">
                <a:alpha val="50000"/>
              </a:srgbClr>
            </a:outerShdw>
          </a:effectLst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21129" y="3149352"/>
            <a:ext cx="8780911" cy="864096"/>
          </a:xfrm>
          <a:prstGeom prst="cube">
            <a:avLst>
              <a:gd name="adj" fmla="val 72458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800000">
                <a:alpha val="50000"/>
              </a:srgbClr>
            </a:outerShdw>
          </a:effectLst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23528" y="2132856"/>
            <a:ext cx="8780911" cy="864096"/>
          </a:xfrm>
          <a:prstGeom prst="cube">
            <a:avLst>
              <a:gd name="adj" fmla="val 72458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800000">
                <a:alpha val="50000"/>
              </a:srgbClr>
            </a:outerShdw>
          </a:effectLst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8200"/>
            <a:ext cx="8820472" cy="5486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СОПРОВОЖДЕНИЕ</a:t>
            </a: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ЛУЧШЕГО ИННОВАЦИОННОГО ПЕДАГОГИЧЕСКОГО ОПЫТА</a:t>
            </a:r>
          </a:p>
          <a:p>
            <a:pPr marL="0" indent="0" algn="just">
              <a:buNone/>
            </a:pPr>
            <a:endPara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000">
              <a:buNone/>
            </a:pP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Мозырский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творчества детей и молодежи</a:t>
            </a:r>
          </a:p>
          <a:p>
            <a:pPr marL="0" indent="360000"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Ясли-сад №3 г. Мозыря</a:t>
            </a:r>
          </a:p>
          <a:p>
            <a:pPr marL="0" indent="360000"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центр развития ребенка г. Мозыря</a:t>
            </a:r>
          </a:p>
          <a:p>
            <a:pPr marL="0" indent="360000"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>
              <a:buNone/>
            </a:pP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Криничанская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Мозырского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3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8200"/>
            <a:ext cx="8820472" cy="548640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СОПРОВОЖДЕНИЕ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ПЕДАГОГИЧЕСКОЙ  ИНФОРМАЦИИ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правовые акты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Инструктивно-методические материалы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Организационно-распорядительные документы ( Отдел образования, спорта и туризма; учреждения образования)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научных консультантах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инновационных проектов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лучшего инновационного педагогического опыта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научной и методической литературы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лучшего опыта инновационной деятельности (печать в СМИ, участие в конкурсах, конференциях, методических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выставках,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фестивалях)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педагогах, участниках семинаров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8200"/>
            <a:ext cx="8820472" cy="5486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СОПРОВОЖДЕНИЕ</a:t>
            </a: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" t="-3165" r="730" b="11387"/>
          <a:stretch/>
        </p:blipFill>
        <p:spPr>
          <a:xfrm>
            <a:off x="611560" y="1412776"/>
            <a:ext cx="3581400" cy="2395271"/>
          </a:xfrm>
          <a:prstGeom prst="round2DiagRect">
            <a:avLst>
              <a:gd name="adj1" fmla="val 16667"/>
              <a:gd name="adj2" fmla="val 2208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858" t="-3206" r="9714" b="6191"/>
          <a:stretch/>
        </p:blipFill>
        <p:spPr>
          <a:xfrm>
            <a:off x="4601662" y="4078193"/>
            <a:ext cx="3788182" cy="2516553"/>
          </a:xfrm>
          <a:prstGeom prst="round2DiagRect">
            <a:avLst>
              <a:gd name="adj1" fmla="val 16667"/>
              <a:gd name="adj2" fmla="val 2208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t="2950" b="4425"/>
          <a:stretch/>
        </p:blipFill>
        <p:spPr>
          <a:xfrm>
            <a:off x="4688260" y="1375529"/>
            <a:ext cx="3700164" cy="2432518"/>
          </a:xfrm>
          <a:prstGeom prst="round2DiagRect">
            <a:avLst>
              <a:gd name="adj1" fmla="val 16667"/>
              <a:gd name="adj2" fmla="val 2208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1321" y="4281493"/>
            <a:ext cx="3922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mozyrroo.by</a:t>
            </a:r>
          </a:p>
          <a:p>
            <a:r>
              <a:rPr lang="en-US" b="1" dirty="0"/>
              <a:t>http://www.academy.edu.by</a:t>
            </a:r>
            <a:r>
              <a:rPr lang="en-US" b="1" dirty="0" smtClean="0"/>
              <a:t>/</a:t>
            </a:r>
          </a:p>
          <a:p>
            <a:r>
              <a:rPr lang="en-US" b="1" dirty="0"/>
              <a:t>http</a:t>
            </a:r>
            <a:r>
              <a:rPr lang="en-US" b="1" dirty="0" smtClean="0"/>
              <a:t>://iro.gomel.by/</a:t>
            </a:r>
          </a:p>
          <a:p>
            <a:r>
              <a:rPr lang="smj-SE" b="1" dirty="0" smtClean="0"/>
              <a:t>krinichniy.guo.by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29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СОПРОВОЖДЕНИЕ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700808"/>
            <a:ext cx="8064896" cy="1656184"/>
          </a:xfrm>
          <a:prstGeom prst="round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ресурсный центр по организации инновационной и экспериментальной деятельности в учреждении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573396"/>
            <a:ext cx="8064896" cy="2032067"/>
          </a:xfrm>
          <a:prstGeom prst="round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распространению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педагогического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 на базе учреждений дошкольного, общего среднего и дополнительного образования, закончивших  внедрение инновационных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СОПРОВОЖДЕНИЕ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700" t="2939" r="4433" b="57377"/>
          <a:stretch/>
        </p:blipFill>
        <p:spPr>
          <a:xfrm>
            <a:off x="755575" y="1412776"/>
            <a:ext cx="3024337" cy="1944216"/>
          </a:xfrm>
          <a:prstGeom prst="round2DiagRect">
            <a:avLst>
              <a:gd name="adj1" fmla="val 16667"/>
              <a:gd name="adj2" fmla="val 2208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988" t="4813" r="4885" b="52564"/>
          <a:stretch/>
        </p:blipFill>
        <p:spPr>
          <a:xfrm>
            <a:off x="4762500" y="1412776"/>
            <a:ext cx="3024337" cy="1944216"/>
          </a:xfrm>
          <a:prstGeom prst="round2DiagRect">
            <a:avLst>
              <a:gd name="adj1" fmla="val 16667"/>
              <a:gd name="adj2" fmla="val 2208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50460"/>
          <a:stretch/>
        </p:blipFill>
        <p:spPr>
          <a:xfrm>
            <a:off x="756034" y="3723446"/>
            <a:ext cx="3023878" cy="2174559"/>
          </a:xfrm>
          <a:prstGeom prst="round2DiagRect">
            <a:avLst>
              <a:gd name="adj1" fmla="val 16667"/>
              <a:gd name="adj2" fmla="val 2208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7165" t="3025" r="9537" b="56142"/>
          <a:stretch/>
        </p:blipFill>
        <p:spPr>
          <a:xfrm>
            <a:off x="4762501" y="3731829"/>
            <a:ext cx="3024336" cy="2166175"/>
          </a:xfrm>
          <a:prstGeom prst="round2DiagRect">
            <a:avLst>
              <a:gd name="adj1" fmla="val 16667"/>
              <a:gd name="adj2" fmla="val 2208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30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СОПРОВОЖДЕНИЕ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199179360"/>
              </p:ext>
            </p:extLst>
          </p:nvPr>
        </p:nvGraphicFramePr>
        <p:xfrm>
          <a:off x="118762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7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СОПРОВОЖДЕНИЕ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ОБУЧАЮЩИХ МЕРОПРИЯТИЙ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 по распространению инноваций в массовой образовательной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подготовке отчётных материалов по результатам инновационной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учителей как основа инновационного развития педагогической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 содержание, критерии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традиции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 исследовательской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мониторинга инновационной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проекта учреждения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средство активизации познавательного интереса и форм информационной культуры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716710"/>
              </p:ext>
            </p:extLst>
          </p:nvPr>
        </p:nvGraphicFramePr>
        <p:xfrm>
          <a:off x="827584" y="1340768"/>
          <a:ext cx="7344816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4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</a:t>
            </a:r>
          </a:p>
          <a:p>
            <a:pPr marL="0" indent="45720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дистанционная научно-практическая конференция «Инновация в современном образовании: опыт и перспективы» (27.12.2014 - 31.12.2014)</a:t>
            </a:r>
          </a:p>
          <a:p>
            <a:pPr marL="0" indent="457200" algn="just"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ворческий отчет Андриевской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 Л.,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методиста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 творчества детей и молодежи по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теме «Формирование национального самосознания учащихся средствами фольклорно-драматической деятельности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(2014г.)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159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интернет-фестиваль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 идеи к результату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(09.04.2015г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21590" indent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Новицкая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Н.В., директор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Криничанской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средней школы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Мозырского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«Обеспечение инновационной и экспериментальной деятельности в учреждениях образования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spcAft>
                <a:spcPts val="0"/>
              </a:spcAft>
              <a:buNone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Сернова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И.В., заместитель директора по воспитательной работе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средней школы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№11 г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Мозыря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«Системный подход в работе по профилактике негативных явлений в подростковой и юношеской среде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методический интернет-фестиваль «От культуры исследователя к традициям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инноватики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(04.04.2016-10.04.2016гг.) : </a:t>
            </a:r>
          </a:p>
          <a:p>
            <a:pPr marL="0" indent="457200" algn="just">
              <a:spcAft>
                <a:spcPts val="0"/>
              </a:spcAft>
              <a:buNone/>
            </a:pP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Сернова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И.В., заместитель директора по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воспитательной работе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средней школы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№11 г.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Мозыря - «Формирование нравственных установок на здоровый образ жизни, как условие успешной социализации учащихся»,</a:t>
            </a:r>
          </a:p>
          <a:p>
            <a:pPr marL="0" indent="457200" algn="just"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Янковская И. Н., учитель истории гимназии имени Я. Купалы – «Организация исследовательской деятельности учащихся и рост компетентности педагога».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437" y="836712"/>
            <a:ext cx="8763000" cy="6021288"/>
          </a:xfrm>
        </p:spPr>
        <p:txBody>
          <a:bodyPr/>
          <a:lstStyle/>
          <a:p>
            <a:pPr marL="0" indent="457200" algn="ctr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сборнике  статей УО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Барановичский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государственный университет» - опубликованы  статьи  в сборниках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Международного научно-практического семинара «Дошкольное образование: опыт, проблемы, перспективы»; для слушателей повышения квалификации, -  в 5 Международном научно-практическом семинаре   (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04.04.2014г.,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Барановичи. Е.А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Леоненко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по основной деятельности ДЦРР г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Мозыря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Республиканская выставка научно-методической литературы, педагогического опыта и творчества учащейся молодёжи, посвященной 70-ю Великой Победы «Гордимся прошлым, ценим настоящее, верим в будущее мирной и независимой Беларуси!» Крупа Н. А., заместитель директора по воспитательной работе, средней школы № 12 г. Мозыря 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Дистанционный педагогический экспресс опыта и инициатив «Ретрансляция эффективного педагогического опыта в деятельности региональных структур дополнительного образования взрослых»,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Гульчик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В., педагог-психолог социально-педагогического центра г. Мозыря (март 2016г.)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форум «Развитие системы дошкольного образования: инвестиции в будущее» (15-16.10.2015 г., г. Минск.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Н.А.Мойсеенко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Дошкольный центр развития ребенка г.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Мозыря, В. В.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Легун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Ясли-сад №3 г. Мозыря)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сетевая онлайн конференция среди школ, гимназий, педагогических колледжей Республики Беларусь и Российской Федерации (24.05.2015г.) :</a:t>
            </a:r>
          </a:p>
          <a:p>
            <a:pPr marL="0" indent="457200" algn="just"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Новицкая Н.В.,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директор,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Витковская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В., заместитель директора по учебной работе,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Солодкая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Э., учитель русского языка 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Криничанской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средней школы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Мозырского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района.</a:t>
            </a:r>
          </a:p>
          <a:p>
            <a:pPr marL="0" lvl="0" indent="457200" algn="just">
              <a:spcAft>
                <a:spcPts val="0"/>
              </a:spcAft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6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071538" y="270230"/>
            <a:ext cx="7643866" cy="928694"/>
          </a:xfrm>
          <a:prstGeom prst="parallelogram">
            <a:avLst>
              <a:gd name="adj" fmla="val 2588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ИННОВАЦИОННАЯ ДЕЯТЕЛЬНОСТЬ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564904"/>
            <a:ext cx="7772400" cy="1500198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О системе работы учебно-методического кабинета отдела  образования, спорта и туризма </a:t>
            </a:r>
            <a:r>
              <a:rPr lang="ru-RU" sz="2800" dirty="0" err="1" smtClean="0">
                <a:solidFill>
                  <a:srgbClr val="002060"/>
                </a:solidFill>
              </a:rPr>
              <a:t>Мозырского</a:t>
            </a:r>
            <a:r>
              <a:rPr lang="ru-RU" sz="2800" dirty="0" smtClean="0">
                <a:solidFill>
                  <a:srgbClr val="002060"/>
                </a:solidFill>
              </a:rPr>
              <a:t> райисполкома по созданию условий для реализации инновационной деятельности в учреждениях региона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5411840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Старикова Марина Григорьевна,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заведующий учебно-методическим кабинетом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о</a:t>
            </a:r>
            <a:r>
              <a:rPr lang="ru-RU" sz="1800" b="1" dirty="0" smtClean="0">
                <a:solidFill>
                  <a:srgbClr val="002060"/>
                </a:solidFill>
              </a:rPr>
              <a:t>тдела образования, спорта и туризма </a:t>
            </a:r>
            <a:r>
              <a:rPr lang="ru-RU" sz="1800" b="1" dirty="0" err="1" smtClean="0">
                <a:solidFill>
                  <a:srgbClr val="002060"/>
                </a:solidFill>
              </a:rPr>
              <a:t>Мозырского</a:t>
            </a:r>
            <a:r>
              <a:rPr lang="ru-RU" sz="1800" b="1" dirty="0" smtClean="0">
                <a:solidFill>
                  <a:srgbClr val="002060"/>
                </a:solidFill>
              </a:rPr>
              <a:t> райисполкома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968" y="1556792"/>
            <a:ext cx="8225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конференция, посвященная 120-летию Л.С. Выготского в г. Гомеле и Москве «Воспитание, обучение, развитие в контексте культурно-исторической концепции Л. С. Выготского. Теория и практика в образовании Беларуси»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Коволькова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О. М., директор,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Красюк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Е. П., заместитель директора по учебной работе средней школы №16 г. Мозыря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(12.01.2015г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algn="just">
              <a:spcAft>
                <a:spcPts val="0"/>
              </a:spcAft>
            </a:pPr>
            <a:endParaRPr lang="ru-RU" sz="16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к публикации материалы совместных исследований директора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ДЦРР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Мозыря </a:t>
            </a:r>
            <a:r>
              <a:rPr lang="ru-RU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Н.А.Мойсеенко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руководителя инновационного проекта </a:t>
            </a:r>
            <a:r>
              <a:rPr lang="ru-RU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В.Н.Шашок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«Организация работы по нравственному воспитанию детей в рамках инновационного проекта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Опубликованы  в  материалах  сборника научных статей 4 Международного научно-практического семинара «Дошкольное образование: опыт, проблемы, перспективы» статья </a:t>
            </a:r>
            <a:r>
              <a:rPr lang="ru-RU" sz="1600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Е.А.Леоненко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заместитель директора по основной деятельности ДЦРР г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Мозыря - «Учебный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кружок как форма взаимодействия с семьей в учреждении дошкольного образования» (18.04.2013 г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125" y="1544975"/>
            <a:ext cx="83143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Сборник 2 Международной научно-практической конференции «Специалист ХХ1 века: психолого-педагогическая культура и профессиональная компетентность» статьи «Преемственность в работе участников образовательного процесса по сопровождению детей с особенностями психофизического развития в дошкольном центре развития ребенка» (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А.М.Люцко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27-28.11.2013 г.), «Создание адаптивной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среды» в ДЦРР  г. Мозыря (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Е.А.Леоненко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по основной деятельности ДЦРР г. Мозыря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27-28.11.2013 г.);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Сборник научных статей 5 Международного научно-практического семинара  «Дошкольное образование: опыт, проблемы, перспективы»   статьи «Сохранение и передача семейных традиций – преемственность поколений в формировании нравственных ценностей у детей в условиях партнерского взаимодействия учреждения дошкольного образования и многопоколенной семьи»  (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Е.А.Леоненко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заместитель директора по основной деятельности ДЦРР г. Мозыря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24.04.2014 г.),  «Организация работы клуба бабушек «Сударушки» как трансляция социально-значимых семейных ценностей прародителей» (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В.А.Талюк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, 24.04.2014 г.).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15498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СТИМУЛИРОВАНИЯ И ПОДДЕРЖКИ ПЕДАГОГИЧЕСКИХ РАБОТНИКОВ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426" y="1556793"/>
            <a:ext cx="2891526" cy="248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26" y="4043830"/>
            <a:ext cx="2891526" cy="228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224" r="15224"/>
          <a:stretch/>
        </p:blipFill>
        <p:spPr>
          <a:xfrm rot="21246642">
            <a:off x="4067944" y="2116834"/>
            <a:ext cx="2431606" cy="3496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7912">
            <a:off x="5580112" y="2204864"/>
            <a:ext cx="2412946" cy="34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3244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ИННОВАЦИОННАЯ ДЕЯТЕЛЬНОСТЬ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48925"/>
            <a:ext cx="8763000" cy="5589240"/>
          </a:xfrm>
          <a:prstGeom prst="rect">
            <a:avLst/>
          </a:prstGeom>
        </p:spPr>
      </p:pic>
      <p:sp>
        <p:nvSpPr>
          <p:cNvPr id="8194" name="AutoShape 2" descr="data:image/jpeg;base64,/9j/4AAQSkZJRgABAQAAAQABAAD/2wCEAAkGBhQSERUUExQVFRUVFxUVFxgYFhcXGhgYFBkXFxUYGBUYHiYeFxwkGRgXHy8kIycpLCwsFR8xNTAqNSYrLCkBCQoKDgwOGg8PGiwkHyQqLCwsKSkqLCwpLCwsLCksLCwsLCwsLCwsLCwsLCksLCwsLCwsLC8tLCwsLCwsLCwsLP/AABEIAKkBKgMBIgACEQEDEQH/xAAcAAABBQEBAQAAAAAAAAAAAAAEAgMFBgcBCAD/xABNEAACAQIDBAYFBQ0HAwQDAAABAhEAAwQSIQUGMUEHEyJRYXEygZGhsRQjUsHRFUJiY3JzgpKTorLS8CQzQ1ODwuE0NbMWo+LxJUTT/8QAGgEAAwEBAQEAAAAAAAAAAAAAAAECAwQFBv/EADARAAICAQMCBAYCAgIDAAAAAAABAhEDEiExBEETUXHwIjJhobHBgZFS4dHxBRQj/9oADAMBAAIRAxEAPwDHAs0hsPFPIKJSzxmuuOPURdEbXz089vWKcw2ynuXMiCTzPIDvJ5Vg4tFWD4XDs7BVBJOgAq97A3aWyAzw1z3L5ePjRWxNgph101c8W+odwqTihIlsaxfoEd8L+sQPrp8Ch8TcEoCR6U8R96CfjFL+WWxxdP1l+2mSPilChxj7f019Rn4UsY1ORJ8kc/AUAIwYl7p/DC/qqv1k0XFR2zcYMhOVzme42iNzYxqfCKK+WNytXD+oPi1AwgCugUL8ou8rPtuKPgDTONvXxbdsloAKx9NidATyUUAL2KPmEP0gX/XYt9dGRQGBs4hbaLFmAij/ABOQA7qfC3/xP79AD5Fcimit78V+/XMt78V+/TAawyzfu+C2h/5D9dHhai8CLxuXiOr9JAfT5W1Onto4Je77X6rn/cKkoIApUUJlu/5lofoN/wD0pTW7g43bY/04+L0CG9tj+zXvzb/wmjVXSorbNm4cNdPXKR1bcLY1078xpy/CGLmLKnuPUqfYVmgZJxX2WhF2YSJ6+8QdRDIOPktR2IxOFQw+KuSOI65z/BQInMtCbRTsqe65bP74H11DttTA87txv075+uiMZs6w2H6xFJBCMCWeYzL3nSgZMFaTFDHYlocAw8rlz+aufclBwa4P9W5/NQAVUHvFhpKPrKgjw9YFSX3NH+Zd/aN9dIfZs/4t39YH4rTAhrLw1k9ZlPbXUcJWefIkUdh9p9oqzA+Ue2g9vYNrVtHDsSHUaqhAzAj6PjVfvXrgYNmk8OAHHyFJO5KPmaLFKUHNcIvtNsKqybZdLIbM0nTgsTz8aaXeG8fv9fyV+yts2PwmlJ/UWPHLIriWlxTcVFvevmznXNH+YQoUeQ5+dRQ2re/zD7F+yqzYnhrV38iccHkbS7EBY1NFOYFA2QRwpy9eaNRThOokNbjZNW7dvBIMObjA65mMMw0XhwPhVQNwgcB31d8R81gI59WB62ifjWL3GE7Oa1dt9YEIWT6RPLieNM7Lxtm+7KtoQonMQDOsDSo/DkvatYZDErnut9FTrHmaXuuAlu/cHASB5KCfrFSAfsrEW711gLSqLciYXUkwOX4J9tELtGMULCosZcxbmNJ4D1e2q9u98pCs1lFIY6lo4jzI76P3azvi7r3IzAZTHAGQNP1aQEphdrs2LeyAMiAmdZkR4xxNN707ZewEyES2aZE6CPtqF2dav3b957DKpzEEnuLEiJB7qG27Zv8AWol9w7ECI5BzHcO6nYUWTGbU+TYe0oGa4yqFHjAkkeZoZtk41lzm9DcQgJHq00BpG0ADtKyp9FQkewke+rW9wKCxMACSfAa0CIPdXbLXgyXNXSNeEg6a+IIqu4hGv3sQOsYBS0CSRq4QCJ09KpXcpZe/djQmPaSx90e2oXZeyxiGYliJuW1059YxJ9gBNIYdt3Y5wqq6X2JzREweeog8NPfVu2XdZ7Ntn9JlUnzI41T94N3xhQjrcLEtEMAeAme4jzHOrWNq5cIL7gA9WGjvYjQDzPxpoCvb04hr2ITD2/veP5RE6+S/E09uRjJW5bPFTmE9x0PvA9tQ+xNsrauvduhnZpgiNCxljqf61pextoquNzrKpcZlgxoH4cPwooGH7zvFl454kj9W0o+qrFu4n9ls/kA+2TVZ3qb5lfHEYg/qsVq27FSMPZH4tP4RQBUdqidqIPw7I9ympTf4fMW/zn+1qjMTrtYfnE9yipHpCPzVr8s/w0AOdYE2TJIE2iB4liYFUvady5cbrrn+KWI8lMaeA4Dyo7FYxsRatWUB6uyil+WsgMfVMDzNSO/9lUayiiFW2wA7gGikBObxX2TAApIJW2pI5KQAfs9dQ+6eyMLctFruVnzEFS2WBy0kTPfVxs2VayqsAVKKCDwIyis0xeBS7iuqwwOUtlWTPD0mn6PE+QpgiW3y2fh7aW+pCAlmzZWkxAidTU1hD/8AjFPda+B/4qu7z7sphbaMrMxZipmI0E6QKsOztdmf6Vz3ZqAJ1qQaXSSKBCK5SorlAEPvUv8AZmPcUPsYVWcIrM6qiM7E9lVBLE+AAq17xrOFu/kz7CDVW2Jth8Lft37cZrZJE8NQVPuJqU9OSMvJnbgbeOcV3R9ty8zBbZtm21rOHVtGLk9rMOR4DXxqEkipK9ea67O7SzkszHmWMkmPGhoEg8YPtitMs5ZJeLLu/wAFLHGK0R5SLluRvLhur+T4qw9/tTaFtFJJbiDqGPKKjNo7LbrrmTC4hUzvlUo0quY5VOnEDSo3Eba6vF/KcKDYIIdQNcrRDRIgg66eNEXekHaDMWOKuySSYaBrroAIFdEpqtE3wcUU1Jzj3KxbuRSb92a5FNOda53J1QqCMPbzOq97KvtIFXfeaw7WQltS0sJgToBVR3ew5fEIAYglpiYyieBq+jDv/mn9RPsqVuDAsBss2cM8CbrKZ75IgD1Uzhtm3FwLWwp6x5kaTqQPgKlRhW/zX9lv+WvrmHYKT1tzQE/4fIfkUCEbuYc28OgI17RI8STQ+7uz7ltbzOsO5kCRroT395ozD7OIVR1t0QBzT+WnhgD/AJ132p/JQIC3V2Y9lH6wQzNPEHQDw8ZoTa2y7jYy3cIHV57SgyOWvDjxmpoYA/5179Zf5aHxWCOe0vW3TLM3pDTKh1HZ7yPbRQxneHYDXmW5bYLcXTUxMGRBHAig22TjbwyXriqnOI19SjX11Ofcwc7l79qw+EV37kpza6f9a7/NRQDmE2aLVnqremhEnmSOJqrf+kLttrai9GdvvQwgojNPH1eurL9xbXMOfO7dP+6h32PZ6+2An3t1jLMeGQDifwqGAHZ3KJYNfvPcjlrr4ZiSY8qkNv7Ee+iojBFXUgg6wIUachrRf3Gs/QHtb7a59xLP0P33/moA7s/Zq2rSoADlEExxPM+s1D7f3Ya/cV7bKhAAMg8QZB086l/uLa7m/aXf5q++49v8Z+2u/wA9MCBxGwLmKw9mHVSDeZpnUvcJ0j+ta+TdXFgADFQBoAGuaAcKktjbKQ2LRJuSUB0u3R6WvANA40cNjp33f217+epGUPb2yLuFZXa7md8xDAtmBWNZOvOrZtvYT4qzZAcKVAJLSZlQOVF4ndmxcjOrvHDNdumJ4xLU+ux0AgNeH+ve/mpiIdNgjC4O4JDO5TMw/OKAB4D6zTu8+7DYp1ZXVQqldQTxJPKn9t7MUWT27vpWhreuEa3EHAt40edkr9K9+2u/zUDEbQwLvY6pHCEqFLQTpEGI76B3c3XGFLMWzudAYiF5geZ+FSH3ITvu/tr389c+41v8Z+2u/wA9AgfeHYPypFXNkysWnLM6R3iknZ3UYJ7U5stq4JiJkMeHror7i2u5v2l3+ahdp7GsizcOTUW3I7bngp72oGHp6I8h8K+NA2tj28q+mNBwu3Ry/Krp2QvJ7w8r1z62oEFmkmgzsnuu3x/qk/EGm22W3LEX/ah+KUAK2ws2Lo/Af4Gs9V9BWnYLczE3rbOLl1rYBBlbcNyyjRT4SOFB4Xo9z9kYW5IJV/nICnuBPpQCJ14mOVbw6WWVak0vVjj1McPJTsLsxXWWuKugInNznuHhUe4gkTMGJ76ve8u4V83LVrDYe/mKHOWdIJBEZdeyADrJ51RttbPu4W51d1CjD0g3EVv1OKOhRguO/n9R4c9ycm+TtnAlpOgEcToJ8SaFNul4NGv3EtjMxYhQBqdTyWtgtdCdvKJe9MCfR486meOE4pp169yfG0PfcxwYaRUebdSj4tMphhNBWbigydfCoyxhaSYlZObkYb5x3+ioA/SP2CrkKhd1rY6tnAgO5geCgDl4zU3WFVshnRTeL9CPpFV/WIHwpwUzfPaQd7T+qpPxigAwGlCmxSxQIWKGbW+v4Ntj+sygfwmiRQ2H1vXD3LbX+Jj/ABCgYaK7XBSgKBHwoZNcT+TZ/jf/AOFFAULg9cRe8Esr/wCRvrFIZIRXYpQWlBKAERSL2ik9wJ9gokWqY2kIs3D3W3P7poAD2WsWbQ7rdv8AhFGCmsNbhVHcqj2ACnwKQzoroFdC0sJQIjNuD5oeNywP/et1IxQe20+bTxvYcf8AupUgLdAxuK5TxSkFaBCDQe1v7i7+bufwmjSKB2wf7Pe/N3P4TQAqyeyvkPgK6aTZPYX8lfgK6zRqdKYHxqLO3U63ImW4QYaWhZ+jmGs1Abx72am2gIQiC4MEzyHcKrux7uVToZniPIeFdfT44+Ilk/omXGxvWK2NgEwNxw17MtrrMnyvEA5iNAFLxq3hWcbO2nZJi5cxauSfRxVwa8Z5+FQx3huEMGuNqApmNQOXozQXVgmVJnz/APjXp44wjx8Xr+jBptUzT8EMGL1vPtDGpcdGzf2tpmVKLPETrp4VUel3ZNq1dssmIvX3dGzm7c6wgKRkAMCBqdPCqrilhyZMnjwmfKh9p4k3DmZix5k8a486jUvx/JUINNOyd3S2WD2jfu2mJA+bOUleepFXlcAsf9w2h+2X7Ky3Cbaa0uVSBPhJ9tF/+ornh7D9tdWLL0uhRd2vImeObdgGJKZdAs+qhGQQIHfNE7QA0ECg7y/CvKzOpPg6Ilq2PvRYtWUtkPIGsKIk6nnUku9lk/T/AFP+aoCjUU+PIVlD6lM0nYWOXGXls2cxdzAlSo0BJk8tAaJ29gThHVrxSBnTssHObsyCq68Ki+j7amGwuJttdRXDW7pMgSrCApBPDTPPnUJvvvJbxOIY2VKpLHi3Np0199drwRgrl5f2/p6bXt/JjqbdIsi7atRObSY4HjwAiJnwp7EbWtW7jWnfLcQwykGQe46cdaK6OXwFrZ738X85dR7nVjM82xA/u4PzZZsxJEE6VnWIx4vYm5dOYC5dLxmZjBaYzk5jppJ1qPCW2zV+f6Kvcv1jatpmKLcUsJkazpxpjCbQtq13M6qWuEgEgHKqqoPloam9gdGVjEbLbEpccYn5y4jqW7OTMOrKzrMHXjr3aHMWuJduAFmQljzZlXUaDUsdB3zMedX4GPeN7p19BKTL+21rI43bYnvYD40tNq2SYF22Sfw1+2sw2iqKEy3esJLFiA6geiBowBk6n2U1ftAKDLByZjkB3k8ZnlXNKCt12+pSNZ+6FoaG5bB8XX7aH2Pika5iGDrrcUDtDULbThr3k1lV/NmOYkmTMnX18aHYVlPZlJG7Iw5EGnVWsEWaUt9hwZh5E1OodG/qlBbdEYa8fxb+9SKxJdpXRwuXB+m320tts34IN66QeINxyD6ppWOjaVSqBvHvzfW89uzlRUYrMBmbKYOp0HkB66rR23ilOt68D4u/20K94uSzEliZJJkknjJ50NhRrW5m3ji7BZwA6NlaOB0BBA5T9VWJbdYdgNvX8OCtm6yAmSBEE8J1HdRq7944f/sN+qn8tFio1bbVvs2h34ix/GD9VSQtVjNzffGtlLXZysriUT0l4HRdeNEL0lY7/MT12k+yix0a6yU06VllvpNxhPG2f9MfbT+I6R8UuXs29ROqz7IbSrUbTYjR2Wo7bf8A09781c/hNUq30i4k5JS3DGPRPu7fxp3eXerFWmfD3rK2y9tdCO1lurxOVyBoTHvpuDUdQu9FouY1LVlXcwoVfXoNAOZqNxW6mPx6q6xZssvWIpzSwEZS0Dny5fGoLZVq5tBlUtDQFUFraL2dAq53WSdPExW4YPe4Wfk+GOGvMxXKxW25Ci2sSAFYsNOUxXWun0wUqu9+eDGc3dJ0ed7u7t1bjWXdUcGMp6w5j4ZVPeDr30xhNjYk2nuoG6q24R2B0VjwB5+6r9tzeG0202vKh0zLHV3QQ66aqbcggxy5VJ9FOItGxtCzeDxeaNLd1tHVxPYttB8+7hpWuTBCKUo/Z79hLJKtzKVw9w/fgaxq0a6+HhUjb2Lij6LKRElg4yjzYgAU/Ze1mhiYBkzOpEwPRFbHuQmEuWwbjW9FByllGuvFT3RpWqwY4QcnJv0e4Sm+EjD22XiOTWm/JuWz9dC4rCXlXM4ET9JJ84BmPHhWi9I2z8Lhr7th7ifOAGFuI2QzrCqdJ0Osc++s62vtHO5C6AADlqRExGgEjlWOaGOOPVqdvtf5KhKTZHhZIHfRjLcBgqJGnEcvXQU0oeqvOhLSbtWP4vEydKaQ8zTK08GFS5OTtgkOYSC3a4ez30vFuAYAIHiBOviOIoRzrSpmqU6jpCtwu0Gc9kEwNSBMCpfZeykugKJLMwEBSzZjoBoJgz7as25276NYDOFzMQVPgxAAPtNQu8G0vkOIxdnDZMtz5vOBLWwCGYW7gMrrKnwHhXqrGsEI5J732fY5tetuMRvY1i4yYm2xKC2GLDJmObWQ0kEejxobAbCm0rz2mzQNeAJHdziq9n1mtT3V3Za9iMOillVrSM+ViNDkk6c9TT6Wccy+NfKvPzf6DJcOO5HbN3oxWBt3cOrG2rhgyMJyltGyzqDx76reI2YWDOJBka6ASZ9xg+2tC6U9z1wty0yksL75ddW4cSeZBy68514VXytuzhLpMwQQsEiT95EeOvlXXGGPNBy201d8e6Itx9Sm4ayc8GFZQePf3++p3BboXry5hBHEZs0nxmNQY41G4zDD5Ol0+lmVAf0ST7xWr7r9RtDZ3yK9mtYzCoxTWGKiSGtxGZY0K+HrrhhGGN1NWtvvxfv6msm+xl9/de+quxWQgYsddMvE+6ojB4JrrBFEkgmBrw8BVi2ntW9h1uWGOcPbjM5zgq+oeye5liCSefAjSuYcle0OI1Ht/wCKwzxxeIlFOu5UHJrcLw2xLjgFV9KY5Tl48aS2wbskZeFbV0d7gM1gvebs3LJFlYk25I+c10DFp4DgOOtV7Y+z8UuNOFu2ZFh1YuiPLHOhUls2UzbzkcPR1mK6Fg6d/C7tckeJLkzJti3B97SxsO99BtOPhWr4zY9xdrmJtWl6p81yTqYDAEEAwZ4/WKm94dyLwvM1iLlrEZ3dsxXqcizIaTOaTwHhR/63T2rbVh4srpGD2bTuPvmC+Zgan1UO5irvuZtr5Jg8RdyK3aESEMMAgUHMrcc5P6Jqj3LhYkniSSdANTqdBoK8/LjUIxfdmsZW2vIRNPJIgx48ARTQFXO51CYRbPV/OvhRfLshkNDvCtnGhUKQcpmeVLDi8S7dDlKiNwe8xXDdQbFm4JzBmQ5x4ZlIOXiY8agXHcKuO6+2UXDfJ7eGS/iXY5ZtF21OkHNGgkxl86RvHYXDXLQIBuFZuobeUKw5CJkHX2VvHApY9Wr7EaqlVFStEzT9+5DDwAEe2fjWs7Y+RYNbKXcLhH6+3nBzPmB4albbGJjmOfCKi8bbwhtB+owykNkIQ3CA4MFWZVIUyNATJ8a3h0vMVJEeL3ozy1e7dueR+JNPbwbVfEXzcdixy21k9yIFj3UZi8GrH5sDMrNmEiAJBAE8fvhJ7qhbzSZHhXPnUoR0Pz59FRrGm7L90V7UwuHuNfxLGbKlraBQczTodeYnT41cB0v27mKRyGs51e2UlXBDj5p+sEdXBiRH21mey9m2mtIZYOwbjlAMMRoSeHDu40r/ANOwdYgcwyH+Emu6OKTjF0ntXPYwlpbaYi/tYG67N2g1642hIIBPGeY+yrNu7vobN3FpbjLfQiJg5gHAKkc9arlnYPWF5YqiIXko7H0o9FQTqTM6ULa2QRiWto8FTlzMHWdCdBlleHPWr1ZE1GUbTY6iwPCXCeImSvMiTPLWt23N6ULKXBg8RNthARvSXhmhjyOvIEacax67uzcDgKAxyluyXPolfweUihbmJuC8bjmLgjtGOSxwIgmKyljah4eVd1+/uVs3aLLvtvt8qvXcxZwpvW7R6wRklgDkC9wHEzVHxxQgFVy6DnPLie+jl2Vdax1wtO1pSVzgaaSSJ5wKdxuCBw7sLtrLbdVVVBXNIBJBiWIBPEk6VlPVkhVbJbbL1/54KVJleruc19l1p4YT8JfbXmqLfBtYyBTjiAPGmwaW7TUAJLk1wV9Fcp2BI4fb+IRcq3rirMwGMSKDuXS3E03X1W8kmqbYkkhxKt2wekjE4a4rIVgZQVy6ME4A6g+8VUFpUVePLKCajw+SZRUuS9b09Kt7GsnWImW2xZVAZdSI17R4edQe096uusi11SqA2YwxM6QNCNKg7OHZ2CopZjoAAST5AU/itmNaYpcBDCJA1iROpEifCtl1ObRpj8vlWxPhxseba021tlRCtm4/8d1T+J3xFzDImUrfssXtXldVZMxJKzIOUzwqvYXYly6QLSliQSBoNBxOpoY4VgYMAjlNSuqyVT3/ANcDcExd3GsyhW1Czlk+jJkx4E6xwkmu2GEanhHf3k/XSVwTngpPkJpLWGHFSPMGs1OSeplUj0Jul0s4FbCrduG21u0iQUc5iuaYIXy40Nuz0pWbmPxBuXktYZhnTrAAxYZABPLXOY8awEyPClJeI4E+o1o80W5Nx597ELHVb8Gx7c3+t39p5lu2xZt22yPnjMWKyCSY5THhVzwe/Vq7bxM3U7GFlRnUgnLdLkGYLTlEeHjXmjrj3n2mnUxb6ieOhkA/EVq+oxygoOPHBPhNO0whdoFcM9qNLly289xtBxHjOf3CoyKJu+iPNvqpiuTJK2apUH7vbO+UYqxZJgXbtu2SOWdgsj21o/TXsu3h8TYW0AFGE6sa6hbeZVnxywPGsw2fjDau27imDbdHB8UYMPhVi3y298rum9LHMkSZkEE6Ry0I9tb4F8MpXx2JlyiV6G9o27GPL3Fn5pwp7iSuvsmnd8NrWr+1RcUEEnIUImCQcrA8DqRVHwu0DbIK5gRwKsB8VNfNtZzcFwsSwIMkKTp6q1xZ8WOK/wArXpSd+ZLg3KzYt9cXhjsIHKFuG9bVI1IeczH8GUDeelZZgseLZvXsxDtmRFBIkuSWZhzVRyPFmXuNfYveZ7trq3YsAwYA21iQCJkMORPKos4gcYBPkR8GozZY+Jqg/rv2/wCghCo0zQ92cNYcYMFVlWPWkRDtcuIbYJ5xbDacvbVN3rwS2sXcReAy+8SaHwe2WtMjLEIwfL2oJXhNDY7Gm7cLtMnvJPkJOulPP1EJ4tK52/YRg1KzS7W6CDZWExSkMWRusRioibjBSubjqIIEnSe+qXfsWrRdzlNwtCW4JyggHrHJHDXsjmeOg1Kxe+7XMNhcOVhcPbKGH0ftllJEaEDTnxPfUFexQZmbUTpEg6QNNfKrfUReGK7p/wBL3QlF27LLutdlMRNxxmsXMwzGHOkZvD7ByoHaRGHxxIMKGPA8mX/movB7UNtWC/fqVJ8GkcJr7aeL6x2eSQY1eJPDgB9VJ54+Eq+ZNP8AI9Lv6D13al0iWZiYIDhirfe8WGr6DnS8BgwWBv3Dbt9lyTJaD9FTxMDSKCuYrgF1AnUxrP4OsUOJPeeXGsHlSlb+L39ytOxbH376rDNhcNaVVJuKb1wZ7jozMVGU9lOydQJqqFyTJk8OPhSa4RWM8sp8sailwcWuFT410V9PjWRZyKUFruSu5akBOWkka08VpSWqdAMZa6FooW50HGjbGytR1jBfwZGb7F/rStIYpT+Ulyoi7dokgAEk8ABJPqq1bvbjm64GIuCyOOUAvcI/IUGPX7Kk9g7vXLmlu31aHTPOp7+1En1aVedi7tLZgAs7cJJJPqFdGnDi+d2/Je/fkQ23wQA3Te2WtWctpOBZGzOw/DeJPkCB4Ubgt1rdkNccqAvF2gAeZ7z7Tympfb22rWC7LDNcPBBwWeGdhr6h7RVXXZWJ2g4fENltDVQJAHeETh6zx5k0TeTIrl8MRKkQW7uNv2XAwsi6FZcwHAPoYJGmnPlR+0dxwmGuXWBe7x0BMEkT4nzrSd3d0VVQllQBpmY/WeZ8KD3q3+tYFTYwXzl86PejMEPMDkx9w8dRWGrX8ONFfUiNj4vC4HBE4myLl65la1b4My5AMxgyqTzPHlPGqUN0Wv272J1RAHdVGmok5QNdPGrNu7udcxDfKMWS2Y5gG9JifvmPED+uHHVNk7sJ1fzqgoRGQjQg/SHdHKolJR+FbsEZ/uHuNYvYNrt1mQAglsxVQMisSdRw1rPNqbIN/FumFbOhYhCeOUcCZ4aCfCrxv/votwDB4MKuHTQ5CFDka6D6APtOvdU3uDueUWXB6xx2idSid0950n1DlV/LG5f0BWdw+jNcZhutZkmY7SKeBI4lTHCoDpB3L+RX1toEaUDnKI4lhwAH0a9BbH2LZwGHKW5W2mZyWMmNWJJgaATWCbd2i2PxzPGrvCqRwGioAeWke+px3L0DuI3I6OGx/Whsqm2EOpI9OSOEd1Fb59FBwNgXuy0uqQCTqwY8z+DWzbpbrDC53DT1q2RERlFpMo1nWePKgulPB59nuZjq3t3OEzrkjw9OfVU67lXYLZ583d3YfF4i3YyhDcJUHhBALc/Kr1e6B70aP+8p+JpjoqwwfaNmCoylrmmYzCPp2u8E6+Fb24qpy0bIHZ5ExGAKsR1YMMyzPNTBq0bN6IsViLK3kgK4JA7MiCV+mOYPKrHvjuQ2EtSWDlrtxpWV0uHMoJ8CGHrqz9EW3M9l8MxEp201nstGYT4NB/TNVSlDUgbMV3m3Nv4IqLo9KeXd6zxGvGoIoe416h3+3XGLwzCO2olfVrXny9s1lzZhGRgp9cwR4afCmsetXH+ffvuNS8yAKnuNJqxWNku5UKPTML4mY+NNYnZ5RirrDDjT8CSV0PUiCroFWd90b/ULiBaLWnDEOIMBGyNmA1Ha7+M1DtYX1+ypeJrkFJMB0rpHlT96yBwM6iuXLH9A1FMdjcHurikUu3angfq9/ClB1C6ks2ugiB+lz9XtpqNgIQTPGuM0HjNNtcJ+yuTU2ApiTSch7qUHruegY7GlfEU2opw2W7j8aQChrFG28J9MhR48fZyoPC2nzdmQRz4RV43E2HbvX2F/t5UzjgAYIBmNSIPfVxnCKuRLI/Y+wb15osIAvNzw9baeweyr3sbcS1aIa5Dv5Qo/R5+v2ULt/pGw2FHV4ZVvOunZ0tL+kPS8l08RVdXpgxOQg2rOflcAbs95CMSpPiZA7qUs+Sey2Xv3sGk0zaGOs4ZA15wgiVXizD8FO7xMDxqqrvpexLZMKrWgSRKgMzAHWXnQeWUfGq3u3s6/tC8z3LjCe2zNqzDhpMk+6tR2TsG3YXKi+ZPExqSx9/cK0hLFh3+Z+/fn6EtNn1rZfzai5LnQksS2vMDMTA9Zqawux1CG5eIt2VEkkxI8+Q/oU5sjaWDIDHE4e63JVu22g+QOp91UrfnaV7HXDaVMQLSnT5soh09L5wAvJJXh5QDNWoy6me7298C2iCb79JT3f7NglNux6Jcdlrk6QOaqfaefGKVubuJki9iF7WhFskkDxYHn4e3uBe6W46YYB3ANzlwhe7hxbx5cu+tE2LsogB7n6I+s1jlypfBi48yqsVsrY8dtx4gfWaz7pS6Rh2sHh37xdcSZ5FFjl3nnw75luk7pA+Tq2GsMBdYHO+aOrH0QeTmRr96D3kRmG6e7j4q7D+gpl2AGg5AGOJgj1E1eLFpjrl799gZPbgbrm4wxF0AgHsdkDMR98e+D7T5VtOy8B1aa+kdT9nqqO3e2YFUEKAqwEHLTQeoVOk1zzm5y1MaRROlzb/U4UWU1e9MgcerWJ8szQPLNWedG+xjdxikhoTtHMZ19FTp4mf0aA3/3kXGY12klActuCvorIWQ3fJb9KtF6INkZbRuEekTH5KSo/eLmul/Bj99xGjhYEd1VHpRuRs674taH74P1VbzVH6XbsbP7pu2x7nP1Vz495r1Azfouu5dpWdSZLAyuWM1t/UeNby1eeNwMURjsMTcV/nbQ0I++OUn316Hatc/K9AK3vts3rsK4jWDHn6S+8D21jO7G2PkmLS5mQBW1UDKzK2hHj2SfWK3/ABlrMjDvGnmNRXn3erBtYxbqiiCSwMAkBoZeY01I9VHSO9UH77P9CPQqOGUMplWAIPeCJB9YrI+kPdMpf6xCVVw3PTgSRl5matnRdt3rsJ1TenYgRzyNJT2HMvqFT28eyBiLDIRrBI860xT8DLUuO/oQ0edHm0whjIJIgwNI4CdKBuuSZJJPjrUjtbZrWrpQzoTHlQJs115FJ7LgpExs7bF5bK2usudUVuAIGIHaYFtBGhI1GtBtgy+YC0bgkaiTEjviQfCaRZJygd0/vRPwonDbVe3IAUgxy7vEV0wcdKjLj0+hnW9oh8VsPQlTENlg+cceI9lReNwly3oykcD6jqDPlVixGJLBtPSbNx0491MYi8Wy+ChfVrXHlxY38uxpFvuVosYjlXKsF7BWmAlCraSV+zhUdd2QfvSG8D2T79PfXLPDJcblqQBX1LuWSphgQe4iKRWLVclHa+r6vqAN03T6GbaQ2J7Td3dPcPt9lUV9mC07IRqjMp81JB+FehlaoLae4WFvszlGR2JYsjESTqSVMrx8K53mszTMJxFiHnvAqw7n7Le9cuhUYp1GIDkDRZtOVzHgJYKI4mr5b6HrRuqXvM1oTKhQrHwLyYHkJ8uNXzBbNtWbXVWkVEgjKogaiCT3nxOtNyVDs803NkW21yj1afCm8PsdEaYnunUCrpjNwcZZmbDMo524f3LJ91Q6bLuvdW0ltjcYwEg5vYeHmapSsZY+jjCtcxTIsSbZJPcAya++oLf/AHkxV9rmHtr1dhWZGUMM93KSCbh07Micg078x1GtbibhjBfO3GzX2XKQD2UBglR9I6CT7O85nvthcm0MSsf4jMP04f8A3UbcgZmdn3JAyNJ04T760To72cbN+3mYktIIzHKJU6BeB151FBdR51bdycG9zGWci5srq7dwRT2ifV74FVdoGaXaS3h7TYnEsEtoMxzchyJHE8oHEkisU3p6ZMZfxJfDXXw9lZVEGWSPpXJBBY93AcBzJ2fpNs5tmXx3dWfZdQ159fBqeKj2ClFJDIg4+7ecT847HnMsWPgRJJPvrfdwtikYe2kKG1NwqNJnU6+EAeXKss3WwCLiJyiQrR4cBp6p9tbxuOg+SgjiWafUTAq5zlJU2InkQKABwFZt0g9KuGt28RhbTsb4PUsQpyrP95D8CQJXz8qu29O0nw+Dv3rYBe3bZlnhmiFJ8AdfVXlTEbOuFiSQxJJJnUk6kmeZNKNJ2MNsY7M4l0A18OPCSQI869M7o4JbeFthCCuVQrAyGUAQwPMHU+uvLuztivdvW7Uem6pOmgYgE+yvWOybYWxaC6AIgHllEVplyOVIVBRrO+mbFL8ktpmGbrgSJEwLdzlxHEVolea+lu5m2xifweqX2Wrf1k1OH50xAW6+JC4q0QGWLtptSeTrOhPGvTlwV5Js2jpEivQXRJjGubOGdmdlu3FlmLGOyw1Ov31dPUQelSEW1qyHpW2IMwaNNUJjl6ae4tWwstZr0wC4BZKMQrSHEDUj0DqPAj11zdKv/vH6gUzo620uExaQ8o3YuaR2XjWeeVsreqt5IrzTZwBVpCqD3hF56HlWl7hb9X3vph8SysjLkRsoVg4gLmI9KYjzIr0+q6SbjrS4/BJ90m7sAxfQefn/AF9XdWbNhq9F7QwS3bbIwkMIrF9tbGNm8yEcPeOR/rurToMiyR8OXK/H+iJbA+6Wx7d68bd1WINu4VytlOdVldYI5dx41Ctgpnwqx7CxbYa+l5RJQzHeDoR7KmtubKtO5vWmlL1xXIYBSkkllI7pPGI0r0tHxU1tX3MnKmUTGbNytHgPhQ7YHhV03tw568yoAjQiII5ajwqIGBBKxzIB07/DnT8KMldDjN0QdzARlnmAfUeFIfA9gGNcx+HOrZvBu5cw5QXF0ywrDUNl5ju0I0Nfbudm+hiRnWREyGBBEc6jwoSVrcevayubY2CES1IJz2kuQw0klgY7uA4VXb+xAfRlfDiPtrfOkjdx8QcObKZiLdwQsSFXIRA9fDxrK3wWtcscMOogpV/BSm0Ue/s114iR3jX/AOqGir5dwetNHZ4+iPYKwl/453szRZT0UiU6KStdr59qhi81LU02KWlRyxjgpYiZ599IrrVolQC+sqt7e3Dw2LuG6/WLcYAEqw1gADssCOAFWAV9U2wM8xfQ+P8ACxPqe3/uU/VV03Z3dt4OyEXVjBuPzZvqUch9ZNSYr41ouBkdvZgmv4O/aQS7oQokCSCCNToOFYni9x8bb44a6fFVz/wTW9iu0tTCzBN2tj3ji0t9W6s0r2lZY5kmRwAE+qt52bg1s2ltpwUR4k8yfEnWiDwrlWnYERvoJ2fih+Jue4E152cV6K3s/wChxP5i7/Aa87vTGGbvf9XYP4xPjXo/BLltIDxCqD6gK847u/8AVWfzifGvSRoAVNed+kTXaeK/OD3Ior0Ka89dIH/c8T+cP8K0gRXxara+hxIwDeN9/clsVi61tnRD/wBv/wBa58EqrdUDLoazrpauEWZHEKkefWfZWi1nPS9/cDyT/wAlTbUk0SZTb2rdHNfWopxdu3VIICSDIOU8RqOB79aCFLTiPMV2Lqs3+THSPTVsHKubjAnzjX31Ud+thF161RqvH+v61irkaE2t/c3PL7KWObxyU48oze5j9uyCNKJwco0Scp/oUjCcPW3xp7ur69K0crXYGuWpaTrXEUq+YcRw8PKiWpJp0UM429cuwbjs8cMxJjynhTFqzlMiQe8Gi6SalRS4GEnbmIkHrnkKUGvANEj1wPZULcw+tSBpo0tEVwgRHvhqb+TVINSKVDP/2Q==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ИННОВАЦИИ ЗАВИСИТ ОТ КОМАНДЫ ЕДИНОМЫШЛЕННИКОВ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071538" y="270230"/>
            <a:ext cx="7643866" cy="928694"/>
          </a:xfrm>
          <a:prstGeom prst="parallelogram">
            <a:avLst>
              <a:gd name="adj" fmla="val 2588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ИННОВАЦИОННАЯ ДЕЯТЕЛЬНОСТЬ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564904"/>
            <a:ext cx="7772400" cy="1500198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О системе работы учебно-методического кабинета отдела  образования, спорта и туризма </a:t>
            </a:r>
            <a:r>
              <a:rPr lang="ru-RU" sz="2800" dirty="0" err="1" smtClean="0">
                <a:solidFill>
                  <a:srgbClr val="002060"/>
                </a:solidFill>
              </a:rPr>
              <a:t>Мозырского</a:t>
            </a:r>
            <a:r>
              <a:rPr lang="ru-RU" sz="2800" dirty="0" smtClean="0">
                <a:solidFill>
                  <a:srgbClr val="002060"/>
                </a:solidFill>
              </a:rPr>
              <a:t> райисполкома по созданию условий для реализации инновационной деятельности в учреждениях региона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5411840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Старикова Марина Григорьевна,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заведующий учебно-методическим кабинетом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о</a:t>
            </a:r>
            <a:r>
              <a:rPr lang="ru-RU" sz="1800" b="1" dirty="0" smtClean="0">
                <a:solidFill>
                  <a:srgbClr val="002060"/>
                </a:solidFill>
              </a:rPr>
              <a:t>тдела образования, спорта и туризма </a:t>
            </a:r>
            <a:r>
              <a:rPr lang="ru-RU" sz="1800" b="1" dirty="0" err="1" smtClean="0">
                <a:solidFill>
                  <a:srgbClr val="002060"/>
                </a:solidFill>
              </a:rPr>
              <a:t>Мозырского</a:t>
            </a:r>
            <a:r>
              <a:rPr lang="ru-RU" sz="1800" b="1" dirty="0" smtClean="0">
                <a:solidFill>
                  <a:srgbClr val="002060"/>
                </a:solidFill>
              </a:rPr>
              <a:t> райисполкома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8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988424" cy="685800"/>
          </a:xfrm>
        </p:spPr>
        <p:txBody>
          <a:bodyPr/>
          <a:lstStyle/>
          <a:p>
            <a:pPr algn="ctr"/>
            <a:r>
              <a:rPr lang="ru-RU" sz="24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ПУТИ К ИННОВАЦИИ!</a:t>
            </a:r>
            <a:endParaRPr lang="ru-RU" sz="24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46" y="90289"/>
            <a:ext cx="5809992" cy="64013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julialitvinova.com/wp-content/uploads/mid_68871_9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4830"/>
            <a:ext cx="8583488" cy="50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6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400" b="1" i="0" kern="1200" dirty="0">
                <a:solidFill>
                  <a:srgbClr val="FF0000"/>
                </a:solidFill>
                <a:latin typeface="Times New Roman" pitchFamily="18" charset="0"/>
              </a:rPr>
              <a:t>ИННОВАЦИОННАЯ ДЕЯТЕЛЬНОСТЬ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287" y="1124744"/>
            <a:ext cx="8763000" cy="54864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Термин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инновация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происходит от латинского «</a:t>
            </a:r>
            <a:r>
              <a:rPr lang="ru-RU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novatio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», что означает «обновление» (или «изменение»), и приставки «</a:t>
            </a:r>
            <a:r>
              <a:rPr lang="ru-RU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», которая переводится с латинского как «в направление», если переводить дословно «</a:t>
            </a:r>
            <a:r>
              <a:rPr lang="ru-RU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Innovatio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 — «в направлении изменений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».</a:t>
            </a:r>
          </a:p>
          <a:p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Инновация — это не всякое новшество или нововведение, а только такое, которое серьёзно повышает эффективность действующей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системы.</a:t>
            </a:r>
            <a:endParaRPr lang="ru-RU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Инновация 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связана с </a:t>
            </a:r>
            <a:r>
              <a:rPr lang="ru-RU" dirty="0" smtClean="0">
                <a:solidFill>
                  <a:srgbClr val="002060"/>
                </a:solidFill>
              </a:rPr>
              <a:t>внедрением.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75"/>
            <a:ext cx="7772400" cy="685800"/>
          </a:xfrm>
        </p:spPr>
        <p:txBody>
          <a:bodyPr/>
          <a:lstStyle/>
          <a:p>
            <a:r>
              <a:rPr lang="ru-RU" sz="2400" b="1" i="0" kern="1200" dirty="0">
                <a:solidFill>
                  <a:srgbClr val="FF0000"/>
                </a:solidFill>
                <a:latin typeface="Times New Roman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54827" y="1960494"/>
            <a:ext cx="3207929" cy="1415879"/>
          </a:xfrm>
          <a:prstGeom prst="cube">
            <a:avLst>
              <a:gd name="adj" fmla="val 72458"/>
            </a:avLst>
          </a:prstGeom>
          <a:solidFill>
            <a:srgbClr val="E2DD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800000">
                <a:alpha val="50000"/>
              </a:srgbClr>
            </a:outerShdw>
          </a:effectLst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901157" y="1990441"/>
            <a:ext cx="1776573" cy="40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>
              <a:lnSpc>
                <a:spcPts val="3500"/>
              </a:lnSpc>
            </a:pPr>
            <a:r>
              <a:rPr lang="ru-RU" b="1" dirty="0" smtClean="0">
                <a:solidFill>
                  <a:srgbClr val="800000"/>
                </a:solidFill>
              </a:rPr>
              <a:t>2012/2013</a:t>
            </a:r>
          </a:p>
          <a:p>
            <a:pPr algn="ctr">
              <a:lnSpc>
                <a:spcPts val="3500"/>
              </a:lnSpc>
            </a:pPr>
            <a:r>
              <a:rPr lang="ru-RU" b="1" dirty="0" smtClean="0">
                <a:solidFill>
                  <a:srgbClr val="800000"/>
                </a:solidFill>
              </a:rPr>
              <a:t>уч. год</a:t>
            </a:r>
          </a:p>
          <a:p>
            <a:pPr algn="ctr">
              <a:lnSpc>
                <a:spcPts val="3500"/>
              </a:lnSpc>
            </a:pPr>
            <a:r>
              <a:rPr lang="ru-RU" b="1" dirty="0" smtClean="0">
                <a:solidFill>
                  <a:srgbClr val="800000"/>
                </a:solidFill>
              </a:rPr>
              <a:t>Всего </a:t>
            </a:r>
            <a:r>
              <a:rPr lang="ru-RU" sz="2600" b="1" dirty="0" smtClean="0">
                <a:solidFill>
                  <a:srgbClr val="800000"/>
                </a:solidFill>
              </a:rPr>
              <a:t>- 4</a:t>
            </a:r>
            <a:endParaRPr lang="ru-RU" sz="2400" b="1" dirty="0" smtClean="0">
              <a:solidFill>
                <a:srgbClr val="800000"/>
              </a:solidFill>
            </a:endParaRPr>
          </a:p>
        </p:txBody>
      </p:sp>
      <p:sp>
        <p:nvSpPr>
          <p:cNvPr id="7" name="AutoShape 7"/>
          <p:cNvSpPr txBox="1">
            <a:spLocks noChangeArrowheads="1"/>
          </p:cNvSpPr>
          <p:nvPr/>
        </p:nvSpPr>
        <p:spPr bwMode="gray">
          <a:xfrm>
            <a:off x="3707904" y="1700808"/>
            <a:ext cx="5328592" cy="16410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>
                  <a:alpha val="98000"/>
                </a:srgbClr>
              </a:gs>
            </a:gsLst>
            <a:lin ang="0" scaled="1"/>
          </a:gradFill>
          <a:ln w="63500" algn="ctr">
            <a:solidFill>
              <a:srgbClr val="FFFFFF"/>
            </a:solidFill>
            <a:round/>
            <a:headEnd/>
            <a:tailEnd/>
          </a:ln>
          <a:effectLst>
            <a:outerShdw dist="77251" dir="11367739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Ясли-сад № 3 г.Мозыря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ДЦРР г.Мозыря</a:t>
            </a: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МЦТДиМ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Криничанская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школа </a:t>
            </a: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7"/>
          <p:cNvSpPr txBox="1">
            <a:spLocks noChangeArrowheads="1"/>
          </p:cNvSpPr>
          <p:nvPr/>
        </p:nvSpPr>
        <p:spPr bwMode="gray">
          <a:xfrm>
            <a:off x="3846405" y="3786190"/>
            <a:ext cx="5297595" cy="15908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>
                  <a:alpha val="98000"/>
                </a:srgbClr>
              </a:gs>
            </a:gsLst>
            <a:lin ang="0" scaled="1"/>
          </a:gradFill>
          <a:ln w="63500" algn="ctr">
            <a:solidFill>
              <a:srgbClr val="FFFFFF"/>
            </a:solidFill>
            <a:round/>
            <a:headEnd/>
            <a:tailEnd/>
          </a:ln>
          <a:effectLst>
            <a:outerShdw dist="77251" dir="11367739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школа №9 г. Мозыря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школа №12 г. Мозыря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школа №14 г. Мозыря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23528" y="3995347"/>
            <a:ext cx="3139228" cy="1285884"/>
          </a:xfrm>
          <a:prstGeom prst="cube">
            <a:avLst>
              <a:gd name="adj" fmla="val 72458"/>
            </a:avLst>
          </a:prstGeom>
          <a:solidFill>
            <a:srgbClr val="E2DD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800000">
                <a:alpha val="50000"/>
              </a:srgbClr>
            </a:outerShdw>
          </a:effectLst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021213" y="3922736"/>
            <a:ext cx="1776573" cy="40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>
              <a:lnSpc>
                <a:spcPts val="3500"/>
              </a:lnSpc>
            </a:pPr>
            <a:r>
              <a:rPr lang="ru-RU" sz="2600" b="1" dirty="0" smtClean="0">
                <a:solidFill>
                  <a:srgbClr val="800000"/>
                </a:solidFill>
              </a:rPr>
              <a:t>2013/2014</a:t>
            </a:r>
          </a:p>
          <a:p>
            <a:pPr algn="ctr">
              <a:lnSpc>
                <a:spcPts val="3500"/>
              </a:lnSpc>
            </a:pPr>
            <a:r>
              <a:rPr lang="ru-RU" sz="2600" b="1" dirty="0" smtClean="0">
                <a:solidFill>
                  <a:srgbClr val="800000"/>
                </a:solidFill>
              </a:rPr>
              <a:t>уч. год</a:t>
            </a:r>
          </a:p>
          <a:p>
            <a:pPr algn="ctr">
              <a:lnSpc>
                <a:spcPts val="3500"/>
              </a:lnSpc>
            </a:pPr>
            <a:r>
              <a:rPr lang="ru-RU" sz="2600" b="1" dirty="0" smtClean="0">
                <a:solidFill>
                  <a:srgbClr val="800000"/>
                </a:solidFill>
              </a:rPr>
              <a:t>Всего - 3</a:t>
            </a:r>
            <a:endParaRPr lang="ru-RU" sz="2400" b="1" dirty="0" smtClean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1364" y="857032"/>
            <a:ext cx="711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ОТКРЫТЫ ИННОВАЦИОННЫЕ ПЛОЩАДКИ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57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75"/>
            <a:ext cx="7772400" cy="685800"/>
          </a:xfrm>
        </p:spPr>
        <p:txBody>
          <a:bodyPr/>
          <a:lstStyle/>
          <a:p>
            <a:r>
              <a:rPr lang="ru-RU" sz="2400" b="1" i="0" kern="1200" dirty="0">
                <a:solidFill>
                  <a:srgbClr val="FF0000"/>
                </a:solidFill>
                <a:latin typeface="Times New Roman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14" name="AutoShape 7"/>
          <p:cNvSpPr txBox="1">
            <a:spLocks noChangeArrowheads="1"/>
          </p:cNvSpPr>
          <p:nvPr/>
        </p:nvSpPr>
        <p:spPr bwMode="gray">
          <a:xfrm>
            <a:off x="3447290" y="1312163"/>
            <a:ext cx="5513585" cy="19327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>
                  <a:alpha val="98000"/>
                </a:srgbClr>
              </a:gs>
            </a:gsLst>
            <a:lin ang="0" scaled="1"/>
          </a:gradFill>
          <a:ln w="63500" algn="ctr">
            <a:solidFill>
              <a:srgbClr val="FFFFFF"/>
            </a:solidFill>
            <a:round/>
            <a:headEnd/>
            <a:tailEnd/>
          </a:ln>
          <a:effectLst>
            <a:outerShdw dist="77251" dir="11367739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endParaRPr lang="ru-RU" sz="1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Средняя школа №11 г. Мозыря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Средняя школа №</a:t>
            </a:r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г. Мозыря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Средняя школа №</a:t>
            </a:r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6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г. Мозыря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Средняя школа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№8 </a:t>
            </a:r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г.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Мозыря</a:t>
            </a: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Руднянская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средняя школа </a:t>
            </a:r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Мозырского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Козенская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средняя школа </a:t>
            </a:r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Мозырского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района</a:t>
            </a:r>
            <a:endParaRPr lang="ru-RU" sz="1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84151" y="4112808"/>
            <a:ext cx="3173276" cy="1285884"/>
          </a:xfrm>
          <a:prstGeom prst="cube">
            <a:avLst>
              <a:gd name="adj" fmla="val 72458"/>
            </a:avLst>
          </a:prstGeom>
          <a:solidFill>
            <a:srgbClr val="E2DD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800000">
                <a:alpha val="50000"/>
              </a:srgbClr>
            </a:outerShdw>
          </a:effectLst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1695" y="4176649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</a:rPr>
              <a:t>2015/2016</a:t>
            </a:r>
            <a:endParaRPr lang="ru-RU" sz="2600" b="1" dirty="0">
              <a:solidFill>
                <a:srgbClr val="800000"/>
              </a:solidFill>
            </a:endParaRPr>
          </a:p>
          <a:p>
            <a:r>
              <a:rPr lang="ru-RU" sz="2600" b="1" dirty="0">
                <a:solidFill>
                  <a:srgbClr val="800000"/>
                </a:solidFill>
              </a:rPr>
              <a:t>уч. год</a:t>
            </a:r>
          </a:p>
          <a:p>
            <a:r>
              <a:rPr lang="ru-RU" sz="2600" b="1" dirty="0">
                <a:solidFill>
                  <a:srgbClr val="800000"/>
                </a:solidFill>
              </a:rPr>
              <a:t>Всего </a:t>
            </a:r>
            <a:r>
              <a:rPr lang="ru-RU" sz="2600" b="1" dirty="0" smtClean="0">
                <a:solidFill>
                  <a:srgbClr val="800000"/>
                </a:solidFill>
              </a:rPr>
              <a:t>– 8</a:t>
            </a:r>
            <a:endParaRPr lang="ru-RU" sz="2600" b="1" dirty="0">
              <a:solidFill>
                <a:srgbClr val="800000"/>
              </a:solidFill>
            </a:endParaRPr>
          </a:p>
        </p:txBody>
      </p:sp>
      <p:sp>
        <p:nvSpPr>
          <p:cNvPr id="18" name="AutoShape 7"/>
          <p:cNvSpPr txBox="1">
            <a:spLocks noChangeArrowheads="1"/>
          </p:cNvSpPr>
          <p:nvPr/>
        </p:nvSpPr>
        <p:spPr bwMode="gray">
          <a:xfrm>
            <a:off x="3355727" y="3381495"/>
            <a:ext cx="5696710" cy="33598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>
                  <a:alpha val="98000"/>
                </a:srgbClr>
              </a:gs>
            </a:gsLst>
            <a:lin ang="0" scaled="1"/>
          </a:gradFill>
          <a:ln w="63500" algn="ctr">
            <a:solidFill>
              <a:srgbClr val="FFFFFF"/>
            </a:solidFill>
            <a:round/>
            <a:headEnd/>
            <a:tailEnd/>
          </a:ln>
          <a:effectLst>
            <a:outerShdw dist="77251" dir="11367739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endParaRPr lang="ru-RU" sz="1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ДЦРР г.Мозыря</a:t>
            </a: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Козенский</a:t>
            </a:r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 ДЦРР </a:t>
            </a:r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Мозырского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Средняя </a:t>
            </a:r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школа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№7 </a:t>
            </a:r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г.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Мозыря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Средняя школа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№16 </a:t>
            </a:r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г.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Мозыря</a:t>
            </a: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Махновичская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средняя школа </a:t>
            </a:r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Мозырского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района</a:t>
            </a:r>
            <a:endParaRPr lang="ru-RU" sz="1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Скрыгаловская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средняя школа </a:t>
            </a:r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Мозырского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Криничанская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средняя школа </a:t>
            </a:r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Мозырского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Глиницкий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детский сад – Базовая школа </a:t>
            </a:r>
            <a:r>
              <a:rPr lang="ru-RU" sz="1800" b="1" dirty="0" err="1" smtClean="0">
                <a:solidFill>
                  <a:schemeClr val="bg1"/>
                </a:solidFill>
                <a:cs typeface="Times New Roman" pitchFamily="18" charset="0"/>
              </a:rPr>
              <a:t>Мозырского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района</a:t>
            </a:r>
            <a:endParaRPr lang="ru-RU" sz="1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364" y="857032"/>
            <a:ext cx="711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ОТКРЫТЫ ИННОВАЦИОННЫЕ ПЛОЩАДКИ</a:t>
            </a:r>
            <a:endParaRPr lang="ru-RU" b="1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111569" y="1639924"/>
            <a:ext cx="3173276" cy="1285884"/>
          </a:xfrm>
          <a:prstGeom prst="cube">
            <a:avLst>
              <a:gd name="adj" fmla="val 72458"/>
            </a:avLst>
          </a:prstGeom>
          <a:solidFill>
            <a:srgbClr val="E2DD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800000">
                <a:alpha val="50000"/>
              </a:srgbClr>
            </a:outerShdw>
          </a:effectLst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9113" y="1703765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</a:rPr>
              <a:t>2014/2015</a:t>
            </a:r>
            <a:endParaRPr lang="ru-RU" sz="2600" b="1" dirty="0">
              <a:solidFill>
                <a:srgbClr val="800000"/>
              </a:solidFill>
            </a:endParaRPr>
          </a:p>
          <a:p>
            <a:r>
              <a:rPr lang="ru-RU" sz="2600" b="1" dirty="0">
                <a:solidFill>
                  <a:srgbClr val="800000"/>
                </a:solidFill>
              </a:rPr>
              <a:t>уч. год</a:t>
            </a:r>
          </a:p>
          <a:p>
            <a:r>
              <a:rPr lang="ru-RU" sz="2600" b="1" dirty="0">
                <a:solidFill>
                  <a:srgbClr val="800000"/>
                </a:solidFill>
              </a:rPr>
              <a:t>Всего </a:t>
            </a:r>
            <a:r>
              <a:rPr lang="ru-RU" sz="2600" b="1" dirty="0" smtClean="0">
                <a:solidFill>
                  <a:srgbClr val="800000"/>
                </a:solidFill>
              </a:rPr>
              <a:t>– 6</a:t>
            </a:r>
            <a:endParaRPr lang="ru-RU" sz="2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70559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imz.ucoz.ru/kartinki/2a_K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76" y="0"/>
            <a:ext cx="1944216" cy="26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56359"/>
            <a:ext cx="8466398" cy="5486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ДИАГНОСТИКО-АНАЛИТИЧЕСКОЕ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14869705"/>
              </p:ext>
            </p:extLst>
          </p:nvPr>
        </p:nvGraphicFramePr>
        <p:xfrm>
          <a:off x="83886" y="1196752"/>
          <a:ext cx="8706040" cy="499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031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СОПРОВОЖДЕНИЕ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Picture 3" descr="D:\Фото_Методсовет_25-11-14\IMG_2219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99592" y="1484785"/>
            <a:ext cx="3495133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4" descr="D:\Фото_Методсовет_25-11-14\IMG_221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938165" y="1484785"/>
            <a:ext cx="3692141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14351" y="4173141"/>
            <a:ext cx="3580374" cy="2519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6" descr="G:\нужные\getImage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09" y="4173141"/>
            <a:ext cx="3690697" cy="2519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192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031" y="0"/>
            <a:ext cx="77724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СОПРОВОЖДЕНИЕ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36" y="1378980"/>
            <a:ext cx="2917941" cy="2021633"/>
          </a:xfrm>
          <a:prstGeom prst="round2DiagRect">
            <a:avLst>
              <a:gd name="adj1" fmla="val 16667"/>
              <a:gd name="adj2" fmla="val 2208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G:\нужные\P412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6" y="3742356"/>
            <a:ext cx="2961904" cy="2240501"/>
          </a:xfrm>
          <a:prstGeom prst="round2DiagRect">
            <a:avLst>
              <a:gd name="adj1" fmla="val 16667"/>
              <a:gd name="adj2" fmla="val 2208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/>
          <a:stretch/>
        </p:blipFill>
        <p:spPr>
          <a:xfrm>
            <a:off x="3842493" y="1674878"/>
            <a:ext cx="1840014" cy="3813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Рисунок 12" descr="E:\2013-2014\инновационный проект\проект отчеты\фото занятие с Вороновым А.В\IMG_2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60" y="2389797"/>
            <a:ext cx="2818427" cy="238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DDDD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_allianc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strategic_alliance</Template>
  <TotalTime>706</TotalTime>
  <Words>1299</Words>
  <Application>Microsoft Office PowerPoint</Application>
  <PresentationFormat>Экран (4:3)</PresentationFormat>
  <Paragraphs>171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Impact</vt:lpstr>
      <vt:lpstr>Times New Roman</vt:lpstr>
      <vt:lpstr>Wingdings</vt:lpstr>
      <vt:lpstr>strategic_alliance</vt:lpstr>
      <vt:lpstr>Областной семинар по теме  «Эффективный менеджмент как основа управления инновационными процессами в учреждениях образования» </vt:lpstr>
      <vt:lpstr>О системе работы учебно-методического кабинета отдела  образования, спорта и туризма Мозырского райисполкома по созданию условий для реализации инновационной деятельности в учреждениях региона</vt:lpstr>
      <vt:lpstr>НА ПУТИ К ИННОВАЦИИ!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 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ИННОВАЦИОННАЯ ДЕЯТЕЛЬНОСТЬ</vt:lpstr>
      <vt:lpstr>Презентация PowerPoint</vt:lpstr>
      <vt:lpstr>О системе работы учебно-методического кабинета отдела  образования, спорта и туризма Мозырского райисполкома по созданию условий для реализации инновационной деятельности в учреждениях региона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и проектная деятельность в УО  как условие повышения педагогического мастерства</dc:title>
  <dc:creator>Пользователь Windows</dc:creator>
  <cp:lastModifiedBy>Raisa</cp:lastModifiedBy>
  <cp:revision>115</cp:revision>
  <dcterms:created xsi:type="dcterms:W3CDTF">2013-03-18T13:43:38Z</dcterms:created>
  <dcterms:modified xsi:type="dcterms:W3CDTF">2016-04-28T07:02:05Z</dcterms:modified>
</cp:coreProperties>
</file>