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30" r:id="rId4"/>
    <p:sldId id="329" r:id="rId5"/>
    <p:sldId id="331" r:id="rId6"/>
    <p:sldId id="332" r:id="rId7"/>
    <p:sldId id="333" r:id="rId8"/>
    <p:sldId id="334" r:id="rId9"/>
    <p:sldId id="335" r:id="rId10"/>
    <p:sldId id="336" r:id="rId11"/>
    <p:sldId id="288" r:id="rId12"/>
    <p:sldId id="339" r:id="rId13"/>
    <p:sldId id="290" r:id="rId14"/>
    <p:sldId id="327" r:id="rId15"/>
    <p:sldId id="292" r:id="rId16"/>
    <p:sldId id="312" r:id="rId17"/>
    <p:sldId id="294" r:id="rId18"/>
    <p:sldId id="297" r:id="rId19"/>
    <p:sldId id="308" r:id="rId20"/>
    <p:sldId id="309" r:id="rId21"/>
    <p:sldId id="313" r:id="rId22"/>
    <p:sldId id="328" r:id="rId23"/>
    <p:sldId id="314" r:id="rId24"/>
    <p:sldId id="315" r:id="rId25"/>
    <p:sldId id="316" r:id="rId26"/>
    <p:sldId id="317" r:id="rId27"/>
    <p:sldId id="323" r:id="rId28"/>
    <p:sldId id="318" r:id="rId29"/>
    <p:sldId id="299" r:id="rId30"/>
    <p:sldId id="322" r:id="rId31"/>
    <p:sldId id="338" r:id="rId32"/>
    <p:sldId id="307" r:id="rId33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484"/>
    <a:srgbClr val="FFCCFF"/>
    <a:srgbClr val="000000"/>
    <a:srgbClr val="B7CBCD"/>
    <a:srgbClr val="30A383"/>
    <a:srgbClr val="1481B8"/>
    <a:srgbClr val="D6E1E2"/>
    <a:srgbClr val="D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D965E-4C72-454C-8469-817FCBB4264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F26AE-2F27-4751-B5F3-4FBB65909BA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+mj-lt"/>
            </a:rPr>
            <a:t>83</a:t>
          </a:r>
          <a:endParaRPr lang="ru-RU" dirty="0">
            <a:solidFill>
              <a:schemeClr val="bg1"/>
            </a:solidFill>
            <a:latin typeface="+mj-lt"/>
          </a:endParaRPr>
        </a:p>
      </dgm:t>
    </dgm:pt>
    <dgm:pt modelId="{7AED31E8-587F-4320-9455-105EA54AB5E9}" type="parTrans" cxnId="{F41D777B-3164-4EDD-91AA-208D71F26850}">
      <dgm:prSet/>
      <dgm:spPr/>
      <dgm:t>
        <a:bodyPr/>
        <a:lstStyle/>
        <a:p>
          <a:endParaRPr lang="ru-RU"/>
        </a:p>
      </dgm:t>
    </dgm:pt>
    <dgm:pt modelId="{6F70B9A7-3ACE-4BAC-8CD9-3934C1FE4197}" type="sibTrans" cxnId="{F41D777B-3164-4EDD-91AA-208D71F26850}">
      <dgm:prSet/>
      <dgm:spPr/>
      <dgm:t>
        <a:bodyPr/>
        <a:lstStyle/>
        <a:p>
          <a:endParaRPr lang="ru-RU"/>
        </a:p>
      </dgm:t>
    </dgm:pt>
    <dgm:pt modelId="{934C8758-5107-4A5E-B5F8-642829D79993}">
      <dgm:prSet phldrT="[Текст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bg1"/>
              </a:solidFill>
              <a:latin typeface="+mj-lt"/>
            </a:rPr>
            <a:t>42</a:t>
          </a:r>
          <a:r>
            <a:rPr lang="ru-RU" sz="2800" b="1" dirty="0" smtClean="0">
              <a:solidFill>
                <a:schemeClr val="bg1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учреждения</a:t>
          </a:r>
          <a:endParaRPr lang="ru-RU" sz="1100" b="1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дошкольного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образования</a:t>
          </a:r>
          <a:endParaRPr lang="ru-RU" sz="1600" b="1" dirty="0">
            <a:solidFill>
              <a:schemeClr val="bg1"/>
            </a:solidFill>
          </a:endParaRPr>
        </a:p>
      </dgm:t>
    </dgm:pt>
    <dgm:pt modelId="{943A009C-3604-4EA3-A5FD-D0763854B5EF}" type="parTrans" cxnId="{9B638D94-3011-4DA0-919D-4C542395D089}">
      <dgm:prSet/>
      <dgm:spPr>
        <a:ln w="28575"/>
      </dgm:spPr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1FB38FEC-B380-4B4C-BB92-65FC0D201AD1}" type="sibTrans" cxnId="{9B638D94-3011-4DA0-919D-4C542395D089}">
      <dgm:prSet/>
      <dgm:spPr/>
      <dgm:t>
        <a:bodyPr/>
        <a:lstStyle/>
        <a:p>
          <a:endParaRPr lang="ru-RU"/>
        </a:p>
      </dgm:t>
    </dgm:pt>
    <dgm:pt modelId="{A24BCE71-6CB4-413B-8D36-B2B05CCEF35E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bg1"/>
              </a:solidFill>
              <a:latin typeface="+mj-lt"/>
            </a:rPr>
            <a:t>1</a:t>
          </a:r>
        </a:p>
        <a:p>
          <a:pPr>
            <a:spcAft>
              <a:spcPct val="35000"/>
            </a:spcAft>
          </a:pPr>
          <a:r>
            <a:rPr lang="ru-RU" sz="1600" b="1" dirty="0" smtClean="0">
              <a:solidFill>
                <a:schemeClr val="bg1"/>
              </a:solidFill>
            </a:rPr>
            <a:t>социально-педагогический центр</a:t>
          </a:r>
          <a:endParaRPr lang="ru-RU" sz="1600" b="1" dirty="0">
            <a:solidFill>
              <a:schemeClr val="bg1"/>
            </a:solidFill>
          </a:endParaRPr>
        </a:p>
      </dgm:t>
    </dgm:pt>
    <dgm:pt modelId="{D7A00FCC-6FE5-4036-BD37-AB35FEE68CA7}" type="parTrans" cxnId="{462D2585-964D-4CBF-9F01-C0B2F2A7DA6C}">
      <dgm:prSet/>
      <dgm:spPr>
        <a:ln w="19050"/>
      </dgm:spPr>
      <dgm:t>
        <a:bodyPr/>
        <a:lstStyle/>
        <a:p>
          <a:endParaRPr lang="ru-RU"/>
        </a:p>
      </dgm:t>
    </dgm:pt>
    <dgm:pt modelId="{F72B9D79-E7AA-4EA7-B6B5-BDF6BA616274}" type="sibTrans" cxnId="{462D2585-964D-4CBF-9F01-C0B2F2A7DA6C}">
      <dgm:prSet/>
      <dgm:spPr/>
      <dgm:t>
        <a:bodyPr/>
        <a:lstStyle/>
        <a:p>
          <a:endParaRPr lang="ru-RU"/>
        </a:p>
      </dgm:t>
    </dgm:pt>
    <dgm:pt modelId="{E17D0A9F-9032-4D78-B078-C9E8DBC1AC11}">
      <dgm:prSet phldrT="[Текст]" custT="1"/>
      <dgm:spPr>
        <a:solidFill>
          <a:srgbClr val="3ECE9E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bg1"/>
              </a:solidFill>
              <a:latin typeface="+mj-lt"/>
            </a:rPr>
            <a:t>3</a:t>
          </a:r>
        </a:p>
        <a:p>
          <a:pPr>
            <a:spcAft>
              <a:spcPct val="35000"/>
            </a:spcAft>
          </a:pPr>
          <a:r>
            <a:rPr lang="ru-RU" sz="1600" b="1" dirty="0" smtClean="0">
              <a:solidFill>
                <a:schemeClr val="bg1"/>
              </a:solidFill>
            </a:rPr>
            <a:t>учреждения спорта</a:t>
          </a:r>
          <a:endParaRPr lang="ru-RU" sz="1600" b="1" dirty="0">
            <a:solidFill>
              <a:schemeClr val="bg1"/>
            </a:solidFill>
          </a:endParaRPr>
        </a:p>
      </dgm:t>
    </dgm:pt>
    <dgm:pt modelId="{11F8704B-C82C-42D0-B92A-D58F2091D770}" type="parTrans" cxnId="{F4B019DF-B7F2-4314-B451-2FAD97D8CEE7}">
      <dgm:prSet/>
      <dgm:spPr>
        <a:ln w="19050"/>
      </dgm:spPr>
      <dgm:t>
        <a:bodyPr/>
        <a:lstStyle/>
        <a:p>
          <a:endParaRPr lang="ru-RU"/>
        </a:p>
      </dgm:t>
    </dgm:pt>
    <dgm:pt modelId="{D7FE4E22-1415-419A-8CE2-5BEBB01ADC25}" type="sibTrans" cxnId="{F4B019DF-B7F2-4314-B451-2FAD97D8CEE7}">
      <dgm:prSet/>
      <dgm:spPr/>
      <dgm:t>
        <a:bodyPr/>
        <a:lstStyle/>
        <a:p>
          <a:endParaRPr lang="ru-RU"/>
        </a:p>
      </dgm:t>
    </dgm:pt>
    <dgm:pt modelId="{B9E97343-E6F6-4C7D-9B68-AF0294FFB84A}">
      <dgm:prSet phldrT="[Текст]" custT="1"/>
      <dgm:spPr>
        <a:solidFill>
          <a:srgbClr val="17F5F0"/>
        </a:solidFill>
        <a:ln w="28575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bg1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ru-RU" sz="1600" b="1" dirty="0" smtClean="0">
              <a:solidFill>
                <a:schemeClr val="bg1"/>
              </a:solidFill>
            </a:rPr>
            <a:t>физкультурно-спортивный клуб</a:t>
          </a:r>
          <a:endParaRPr lang="ru-RU" sz="1600" b="1" dirty="0">
            <a:solidFill>
              <a:schemeClr val="bg1"/>
            </a:solidFill>
          </a:endParaRPr>
        </a:p>
      </dgm:t>
    </dgm:pt>
    <dgm:pt modelId="{D05DA784-6126-415D-A9C7-70130EEA231E}" type="parTrans" cxnId="{8E2E4585-51FA-4662-B120-065AE44AD249}">
      <dgm:prSet/>
      <dgm:spPr>
        <a:ln w="19050"/>
      </dgm:spPr>
      <dgm:t>
        <a:bodyPr/>
        <a:lstStyle/>
        <a:p>
          <a:endParaRPr lang="ru-RU"/>
        </a:p>
      </dgm:t>
    </dgm:pt>
    <dgm:pt modelId="{FA53A052-4C75-4C8F-866A-B784811E4757}" type="sibTrans" cxnId="{8E2E4585-51FA-4662-B120-065AE44AD249}">
      <dgm:prSet/>
      <dgm:spPr/>
      <dgm:t>
        <a:bodyPr/>
        <a:lstStyle/>
        <a:p>
          <a:endParaRPr lang="ru-RU"/>
        </a:p>
      </dgm:t>
    </dgm:pt>
    <dgm:pt modelId="{5A911477-2818-442F-8056-E385CB7BC81C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bg1"/>
              </a:solidFill>
              <a:latin typeface="+mj-lt"/>
            </a:rPr>
            <a:t>31</a:t>
          </a:r>
        </a:p>
        <a:p>
          <a:pPr>
            <a:spcAft>
              <a:spcPct val="35000"/>
            </a:spcAft>
          </a:pP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учреждение общего среднего образования</a:t>
          </a:r>
          <a:endParaRPr lang="ru-RU" sz="1800" b="1" dirty="0">
            <a:solidFill>
              <a:schemeClr val="bg1"/>
            </a:solidFill>
          </a:endParaRPr>
        </a:p>
      </dgm:t>
    </dgm:pt>
    <dgm:pt modelId="{ADC55E0A-0394-4C99-8503-46517A533316}" type="parTrans" cxnId="{0A6E4A26-5736-4782-AAAC-0F3C8DE004B3}">
      <dgm:prSet/>
      <dgm:spPr>
        <a:ln w="19050"/>
      </dgm:spPr>
      <dgm:t>
        <a:bodyPr/>
        <a:lstStyle/>
        <a:p>
          <a:endParaRPr lang="ru-RU"/>
        </a:p>
      </dgm:t>
    </dgm:pt>
    <dgm:pt modelId="{61542605-B228-41A9-AA78-9883D04CB2FC}" type="sibTrans" cxnId="{0A6E4A26-5736-4782-AAAC-0F3C8DE004B3}">
      <dgm:prSet/>
      <dgm:spPr/>
      <dgm:t>
        <a:bodyPr/>
        <a:lstStyle/>
        <a:p>
          <a:endParaRPr lang="ru-RU"/>
        </a:p>
      </dgm:t>
    </dgm:pt>
    <dgm:pt modelId="{1593ECA8-8BE2-442C-B19A-1C7DA98FA641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bg1"/>
              </a:solidFill>
              <a:latin typeface="+mj-lt"/>
            </a:rPr>
            <a:t>4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учреждения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дополнительного образования</a:t>
          </a:r>
          <a:endParaRPr lang="ru-RU" sz="1600" b="1" dirty="0">
            <a:solidFill>
              <a:schemeClr val="bg1"/>
            </a:solidFill>
          </a:endParaRPr>
        </a:p>
      </dgm:t>
    </dgm:pt>
    <dgm:pt modelId="{E6B173F2-4FEC-4C14-ACE1-B76A41F9E59C}" type="parTrans" cxnId="{A7BBE6AC-5DD8-4F1A-A05B-87196E4F89E4}">
      <dgm:prSet/>
      <dgm:spPr>
        <a:ln w="19050"/>
      </dgm:spPr>
      <dgm:t>
        <a:bodyPr/>
        <a:lstStyle/>
        <a:p>
          <a:endParaRPr lang="ru-RU"/>
        </a:p>
      </dgm:t>
    </dgm:pt>
    <dgm:pt modelId="{31BF7D8C-81AF-48C5-AD27-AAE59A041DF7}" type="sibTrans" cxnId="{A7BBE6AC-5DD8-4F1A-A05B-87196E4F89E4}">
      <dgm:prSet/>
      <dgm:spPr/>
      <dgm:t>
        <a:bodyPr/>
        <a:lstStyle/>
        <a:p>
          <a:endParaRPr lang="ru-RU"/>
        </a:p>
      </dgm:t>
    </dgm:pt>
    <dgm:pt modelId="{578E7CD1-3C4B-4E04-B18E-DF4DCE809A59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+mj-lt"/>
            </a:rPr>
            <a:t>1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</a:rPr>
            <a:t>центр коррекционно-развивающего обучения и реабилитации</a:t>
          </a:r>
          <a:endParaRPr lang="ru-RU" sz="1400" b="1" dirty="0">
            <a:solidFill>
              <a:schemeClr val="bg1"/>
            </a:solidFill>
          </a:endParaRPr>
        </a:p>
      </dgm:t>
    </dgm:pt>
    <dgm:pt modelId="{5FAAAB7A-532E-4FF5-B3F6-17D7FA4017AE}" type="parTrans" cxnId="{B101D5FA-AED3-4527-BF63-42FF0CA261A8}">
      <dgm:prSet/>
      <dgm:spPr>
        <a:ln w="19050"/>
      </dgm:spPr>
      <dgm:t>
        <a:bodyPr/>
        <a:lstStyle/>
        <a:p>
          <a:endParaRPr lang="ru-RU"/>
        </a:p>
      </dgm:t>
    </dgm:pt>
    <dgm:pt modelId="{55F5D56C-48FE-4766-ADB5-56FFB254A247}" type="sibTrans" cxnId="{B101D5FA-AED3-4527-BF63-42FF0CA261A8}">
      <dgm:prSet/>
      <dgm:spPr/>
      <dgm:t>
        <a:bodyPr/>
        <a:lstStyle/>
        <a:p>
          <a:endParaRPr lang="ru-RU"/>
        </a:p>
      </dgm:t>
    </dgm:pt>
    <dgm:pt modelId="{27F45BC2-3144-4CE5-8575-6E2E5966AAB7}" type="pres">
      <dgm:prSet presAssocID="{7C5D965E-4C72-454C-8469-817FCBB426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A11F5A-4557-4584-906B-026DA05DE52E}" type="pres">
      <dgm:prSet presAssocID="{1A4F26AE-2F27-4751-B5F3-4FBB65909BA5}" presName="centerShape" presStyleLbl="node0" presStyleIdx="0" presStyleCnt="1"/>
      <dgm:spPr/>
      <dgm:t>
        <a:bodyPr/>
        <a:lstStyle/>
        <a:p>
          <a:endParaRPr lang="ru-RU"/>
        </a:p>
      </dgm:t>
    </dgm:pt>
    <dgm:pt modelId="{6537D155-C7C2-42FE-84A2-1F36EF57A933}" type="pres">
      <dgm:prSet presAssocID="{943A009C-3604-4EA3-A5FD-D0763854B5EF}" presName="Name9" presStyleLbl="parChTrans1D2" presStyleIdx="0" presStyleCnt="7"/>
      <dgm:spPr/>
      <dgm:t>
        <a:bodyPr/>
        <a:lstStyle/>
        <a:p>
          <a:endParaRPr lang="ru-RU"/>
        </a:p>
      </dgm:t>
    </dgm:pt>
    <dgm:pt modelId="{48DE3B22-E499-496C-BB98-1065AB603C6E}" type="pres">
      <dgm:prSet presAssocID="{943A009C-3604-4EA3-A5FD-D0763854B5E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1B83F85-5B33-4B52-B434-5DB6578208EF}" type="pres">
      <dgm:prSet presAssocID="{934C8758-5107-4A5E-B5F8-642829D79993}" presName="node" presStyleLbl="node1" presStyleIdx="0" presStyleCnt="7" custScaleX="224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132F-9831-481A-B150-29A28E2D42FE}" type="pres">
      <dgm:prSet presAssocID="{ADC55E0A-0394-4C99-8503-46517A533316}" presName="Name9" presStyleLbl="parChTrans1D2" presStyleIdx="1" presStyleCnt="7"/>
      <dgm:spPr/>
      <dgm:t>
        <a:bodyPr/>
        <a:lstStyle/>
        <a:p>
          <a:endParaRPr lang="ru-RU"/>
        </a:p>
      </dgm:t>
    </dgm:pt>
    <dgm:pt modelId="{2B2BA686-0E96-4CF6-942D-60A6FA84A64D}" type="pres">
      <dgm:prSet presAssocID="{ADC55E0A-0394-4C99-8503-46517A533316}" presName="connTx" presStyleLbl="parChTrans1D2" presStyleIdx="1" presStyleCnt="7"/>
      <dgm:spPr/>
      <dgm:t>
        <a:bodyPr/>
        <a:lstStyle/>
        <a:p>
          <a:endParaRPr lang="ru-RU"/>
        </a:p>
      </dgm:t>
    </dgm:pt>
    <dgm:pt modelId="{A72CB2FD-E0DF-492C-9348-8EC1ACA536C8}" type="pres">
      <dgm:prSet presAssocID="{5A911477-2818-442F-8056-E385CB7BC81C}" presName="node" presStyleLbl="node1" presStyleIdx="1" presStyleCnt="7" custScaleX="206966" custScaleY="129407" custRadScaleRad="151043" custRadScaleInc="55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08F0F-7ADE-4F51-974D-AD81892683C6}" type="pres">
      <dgm:prSet presAssocID="{E6B173F2-4FEC-4C14-ACE1-B76A41F9E59C}" presName="Name9" presStyleLbl="parChTrans1D2" presStyleIdx="2" presStyleCnt="7"/>
      <dgm:spPr/>
      <dgm:t>
        <a:bodyPr/>
        <a:lstStyle/>
        <a:p>
          <a:endParaRPr lang="ru-RU"/>
        </a:p>
      </dgm:t>
    </dgm:pt>
    <dgm:pt modelId="{26962888-0A5F-4B1A-ACFE-EE599CAEADFF}" type="pres">
      <dgm:prSet presAssocID="{E6B173F2-4FEC-4C14-ACE1-B76A41F9E59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F1CF2D30-4E53-451D-B1BF-492368B765B3}" type="pres">
      <dgm:prSet presAssocID="{1593ECA8-8BE2-442C-B19A-1C7DA98FA641}" presName="node" presStyleLbl="node1" presStyleIdx="2" presStyleCnt="7" custScaleX="253711" custRadScaleRad="146053" custRadScaleInc="-18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D6DEA-608C-4492-B4FA-51A5AF1008E2}" type="pres">
      <dgm:prSet presAssocID="{5FAAAB7A-532E-4FF5-B3F6-17D7FA4017AE}" presName="Name9" presStyleLbl="parChTrans1D2" presStyleIdx="3" presStyleCnt="7"/>
      <dgm:spPr/>
      <dgm:t>
        <a:bodyPr/>
        <a:lstStyle/>
        <a:p>
          <a:endParaRPr lang="ru-RU"/>
        </a:p>
      </dgm:t>
    </dgm:pt>
    <dgm:pt modelId="{6ED75A67-14E0-4928-86E5-1E7D403B1FC6}" type="pres">
      <dgm:prSet presAssocID="{5FAAAB7A-532E-4FF5-B3F6-17D7FA4017A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526594F-F75D-42CA-9EBF-BFC18869F1F8}" type="pres">
      <dgm:prSet presAssocID="{578E7CD1-3C4B-4E04-B18E-DF4DCE809A59}" presName="node" presStyleLbl="node1" presStyleIdx="3" presStyleCnt="7" custScaleX="355364" custRadScaleRad="153574" custRadScaleInc="-9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A172F-02B9-40DB-B39A-AE7749757B82}" type="pres">
      <dgm:prSet presAssocID="{D7A00FCC-6FE5-4036-BD37-AB35FEE68CA7}" presName="Name9" presStyleLbl="parChTrans1D2" presStyleIdx="4" presStyleCnt="7"/>
      <dgm:spPr/>
      <dgm:t>
        <a:bodyPr/>
        <a:lstStyle/>
        <a:p>
          <a:endParaRPr lang="ru-RU"/>
        </a:p>
      </dgm:t>
    </dgm:pt>
    <dgm:pt modelId="{0240263D-0C09-4B38-94FC-04C9759D97B3}" type="pres">
      <dgm:prSet presAssocID="{D7A00FCC-6FE5-4036-BD37-AB35FEE68CA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ED3BE4F-8B69-4670-9D34-A4436B3F8C0E}" type="pres">
      <dgm:prSet presAssocID="{A24BCE71-6CB4-413B-8D36-B2B05CCEF35E}" presName="node" presStyleLbl="node1" presStyleIdx="4" presStyleCnt="7" custScaleX="305333" custRadScaleRad="161614" custRadScaleInc="69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AAF52-9174-43F7-A3CA-29E9E57368C8}" type="pres">
      <dgm:prSet presAssocID="{11F8704B-C82C-42D0-B92A-D58F2091D770}" presName="Name9" presStyleLbl="parChTrans1D2" presStyleIdx="5" presStyleCnt="7"/>
      <dgm:spPr/>
      <dgm:t>
        <a:bodyPr/>
        <a:lstStyle/>
        <a:p>
          <a:endParaRPr lang="ru-RU"/>
        </a:p>
      </dgm:t>
    </dgm:pt>
    <dgm:pt modelId="{D1602BD6-9953-4518-A0D3-7DC0901DA9FF}" type="pres">
      <dgm:prSet presAssocID="{11F8704B-C82C-42D0-B92A-D58F2091D77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2476C7F-C0A6-405D-A4B3-E426AECDE7D2}" type="pres">
      <dgm:prSet presAssocID="{E17D0A9F-9032-4D78-B078-C9E8DBC1AC11}" presName="node" presStyleLbl="node1" presStyleIdx="5" presStyleCnt="7" custScaleX="233816" custRadScaleRad="126428" custRadScaleInc="1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85EE7-B53B-4E54-B6BD-E0C7ABF88733}" type="pres">
      <dgm:prSet presAssocID="{D05DA784-6126-415D-A9C7-70130EEA231E}" presName="Name9" presStyleLbl="parChTrans1D2" presStyleIdx="6" presStyleCnt="7"/>
      <dgm:spPr/>
      <dgm:t>
        <a:bodyPr/>
        <a:lstStyle/>
        <a:p>
          <a:endParaRPr lang="ru-RU"/>
        </a:p>
      </dgm:t>
    </dgm:pt>
    <dgm:pt modelId="{2EAEF808-FA81-4EA7-A495-7A7EAFBAD464}" type="pres">
      <dgm:prSet presAssocID="{D05DA784-6126-415D-A9C7-70130EEA231E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CBC946F-2DB4-47D8-AF62-E3283732E48C}" type="pres">
      <dgm:prSet presAssocID="{B9E97343-E6F6-4C7D-9B68-AF0294FFB84A}" presName="node" presStyleLbl="node1" presStyleIdx="6" presStyleCnt="7" custScaleX="217847" custRadScaleRad="133862" custRadScaleInc="-5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D32E5-EDFE-408C-9F59-AF846D008C34}" type="presOf" srcId="{1A4F26AE-2F27-4751-B5F3-4FBB65909BA5}" destId="{05A11F5A-4557-4584-906B-026DA05DE52E}" srcOrd="0" destOrd="0" presId="urn:microsoft.com/office/officeart/2005/8/layout/radial1"/>
    <dgm:cxn modelId="{AB100103-BEAE-44DC-96EC-651687D49182}" type="presOf" srcId="{D05DA784-6126-415D-A9C7-70130EEA231E}" destId="{2EAEF808-FA81-4EA7-A495-7A7EAFBAD464}" srcOrd="1" destOrd="0" presId="urn:microsoft.com/office/officeart/2005/8/layout/radial1"/>
    <dgm:cxn modelId="{FDB4816C-2AB1-491D-BCC8-861E25D7A98D}" type="presOf" srcId="{934C8758-5107-4A5E-B5F8-642829D79993}" destId="{11B83F85-5B33-4B52-B434-5DB6578208EF}" srcOrd="0" destOrd="0" presId="urn:microsoft.com/office/officeart/2005/8/layout/radial1"/>
    <dgm:cxn modelId="{548DA3C5-E1F4-4AA1-B634-AE4FA52C7AE9}" type="presOf" srcId="{D7A00FCC-6FE5-4036-BD37-AB35FEE68CA7}" destId="{4B7A172F-02B9-40DB-B39A-AE7749757B82}" srcOrd="0" destOrd="0" presId="urn:microsoft.com/office/officeart/2005/8/layout/radial1"/>
    <dgm:cxn modelId="{0A6E4A26-5736-4782-AAAC-0F3C8DE004B3}" srcId="{1A4F26AE-2F27-4751-B5F3-4FBB65909BA5}" destId="{5A911477-2818-442F-8056-E385CB7BC81C}" srcOrd="1" destOrd="0" parTransId="{ADC55E0A-0394-4C99-8503-46517A533316}" sibTransId="{61542605-B228-41A9-AA78-9883D04CB2FC}"/>
    <dgm:cxn modelId="{47F07BC5-6711-45A8-A0A9-CAE644F8F7B8}" type="presOf" srcId="{ADC55E0A-0394-4C99-8503-46517A533316}" destId="{F813132F-9831-481A-B150-29A28E2D42FE}" srcOrd="0" destOrd="0" presId="urn:microsoft.com/office/officeart/2005/8/layout/radial1"/>
    <dgm:cxn modelId="{65804EC0-B381-4C58-B710-14029F704029}" type="presOf" srcId="{E17D0A9F-9032-4D78-B078-C9E8DBC1AC11}" destId="{32476C7F-C0A6-405D-A4B3-E426AECDE7D2}" srcOrd="0" destOrd="0" presId="urn:microsoft.com/office/officeart/2005/8/layout/radial1"/>
    <dgm:cxn modelId="{4D8CE68E-B611-4F95-B117-EFBC2219D827}" type="presOf" srcId="{5FAAAB7A-532E-4FF5-B3F6-17D7FA4017AE}" destId="{364D6DEA-608C-4492-B4FA-51A5AF1008E2}" srcOrd="0" destOrd="0" presId="urn:microsoft.com/office/officeart/2005/8/layout/radial1"/>
    <dgm:cxn modelId="{D75303BC-33C5-4342-A5B5-B84DEFB806A7}" type="presOf" srcId="{E6B173F2-4FEC-4C14-ACE1-B76A41F9E59C}" destId="{26962888-0A5F-4B1A-ACFE-EE599CAEADFF}" srcOrd="1" destOrd="0" presId="urn:microsoft.com/office/officeart/2005/8/layout/radial1"/>
    <dgm:cxn modelId="{4BC1F1D5-173E-4BBD-B7A1-AB8CCD3CB9A9}" type="presOf" srcId="{5FAAAB7A-532E-4FF5-B3F6-17D7FA4017AE}" destId="{6ED75A67-14E0-4928-86E5-1E7D403B1FC6}" srcOrd="1" destOrd="0" presId="urn:microsoft.com/office/officeart/2005/8/layout/radial1"/>
    <dgm:cxn modelId="{8E2E4585-51FA-4662-B120-065AE44AD249}" srcId="{1A4F26AE-2F27-4751-B5F3-4FBB65909BA5}" destId="{B9E97343-E6F6-4C7D-9B68-AF0294FFB84A}" srcOrd="6" destOrd="0" parTransId="{D05DA784-6126-415D-A9C7-70130EEA231E}" sibTransId="{FA53A052-4C75-4C8F-866A-B784811E4757}"/>
    <dgm:cxn modelId="{F6A654AB-9A97-43CC-BFA5-2AB673F568A8}" type="presOf" srcId="{B9E97343-E6F6-4C7D-9B68-AF0294FFB84A}" destId="{FCBC946F-2DB4-47D8-AF62-E3283732E48C}" srcOrd="0" destOrd="0" presId="urn:microsoft.com/office/officeart/2005/8/layout/radial1"/>
    <dgm:cxn modelId="{A7BBE6AC-5DD8-4F1A-A05B-87196E4F89E4}" srcId="{1A4F26AE-2F27-4751-B5F3-4FBB65909BA5}" destId="{1593ECA8-8BE2-442C-B19A-1C7DA98FA641}" srcOrd="2" destOrd="0" parTransId="{E6B173F2-4FEC-4C14-ACE1-B76A41F9E59C}" sibTransId="{31BF7D8C-81AF-48C5-AD27-AAE59A041DF7}"/>
    <dgm:cxn modelId="{AA0B7295-8F06-47E4-A1B5-50E3DAA07F50}" type="presOf" srcId="{943A009C-3604-4EA3-A5FD-D0763854B5EF}" destId="{6537D155-C7C2-42FE-84A2-1F36EF57A933}" srcOrd="0" destOrd="0" presId="urn:microsoft.com/office/officeart/2005/8/layout/radial1"/>
    <dgm:cxn modelId="{F41D777B-3164-4EDD-91AA-208D71F26850}" srcId="{7C5D965E-4C72-454C-8469-817FCBB4264B}" destId="{1A4F26AE-2F27-4751-B5F3-4FBB65909BA5}" srcOrd="0" destOrd="0" parTransId="{7AED31E8-587F-4320-9455-105EA54AB5E9}" sibTransId="{6F70B9A7-3ACE-4BAC-8CD9-3934C1FE4197}"/>
    <dgm:cxn modelId="{4C53FD3F-294F-4EFB-A464-4DBE3D04D710}" type="presOf" srcId="{943A009C-3604-4EA3-A5FD-D0763854B5EF}" destId="{48DE3B22-E499-496C-BB98-1065AB603C6E}" srcOrd="1" destOrd="0" presId="urn:microsoft.com/office/officeart/2005/8/layout/radial1"/>
    <dgm:cxn modelId="{093BFBA6-3EA3-4731-AA35-E6ADA82CD144}" type="presOf" srcId="{E6B173F2-4FEC-4C14-ACE1-B76A41F9E59C}" destId="{07708F0F-7ADE-4F51-974D-AD81892683C6}" srcOrd="0" destOrd="0" presId="urn:microsoft.com/office/officeart/2005/8/layout/radial1"/>
    <dgm:cxn modelId="{B101D5FA-AED3-4527-BF63-42FF0CA261A8}" srcId="{1A4F26AE-2F27-4751-B5F3-4FBB65909BA5}" destId="{578E7CD1-3C4B-4E04-B18E-DF4DCE809A59}" srcOrd="3" destOrd="0" parTransId="{5FAAAB7A-532E-4FF5-B3F6-17D7FA4017AE}" sibTransId="{55F5D56C-48FE-4766-ADB5-56FFB254A247}"/>
    <dgm:cxn modelId="{9BBDF667-1DB7-447B-8848-81510E0B6AAA}" type="presOf" srcId="{5A911477-2818-442F-8056-E385CB7BC81C}" destId="{A72CB2FD-E0DF-492C-9348-8EC1ACA536C8}" srcOrd="0" destOrd="0" presId="urn:microsoft.com/office/officeart/2005/8/layout/radial1"/>
    <dgm:cxn modelId="{9B638D94-3011-4DA0-919D-4C542395D089}" srcId="{1A4F26AE-2F27-4751-B5F3-4FBB65909BA5}" destId="{934C8758-5107-4A5E-B5F8-642829D79993}" srcOrd="0" destOrd="0" parTransId="{943A009C-3604-4EA3-A5FD-D0763854B5EF}" sibTransId="{1FB38FEC-B380-4B4C-BB92-65FC0D201AD1}"/>
    <dgm:cxn modelId="{1CEB6529-73D4-4CB8-A771-1EDF31598AA7}" type="presOf" srcId="{D7A00FCC-6FE5-4036-BD37-AB35FEE68CA7}" destId="{0240263D-0C09-4B38-94FC-04C9759D97B3}" srcOrd="1" destOrd="0" presId="urn:microsoft.com/office/officeart/2005/8/layout/radial1"/>
    <dgm:cxn modelId="{B7306AB9-8997-490D-82C0-6923BAAA3AF6}" type="presOf" srcId="{7C5D965E-4C72-454C-8469-817FCBB4264B}" destId="{27F45BC2-3144-4CE5-8575-6E2E5966AAB7}" srcOrd="0" destOrd="0" presId="urn:microsoft.com/office/officeart/2005/8/layout/radial1"/>
    <dgm:cxn modelId="{B06382B6-08B0-4DD0-89B3-CDA627D5A05B}" type="presOf" srcId="{A24BCE71-6CB4-413B-8D36-B2B05CCEF35E}" destId="{1ED3BE4F-8B69-4670-9D34-A4436B3F8C0E}" srcOrd="0" destOrd="0" presId="urn:microsoft.com/office/officeart/2005/8/layout/radial1"/>
    <dgm:cxn modelId="{EA1ED8B0-77CC-437A-BF94-6F16862F9915}" type="presOf" srcId="{578E7CD1-3C4B-4E04-B18E-DF4DCE809A59}" destId="{4526594F-F75D-42CA-9EBF-BFC18869F1F8}" srcOrd="0" destOrd="0" presId="urn:microsoft.com/office/officeart/2005/8/layout/radial1"/>
    <dgm:cxn modelId="{462D2585-964D-4CBF-9F01-C0B2F2A7DA6C}" srcId="{1A4F26AE-2F27-4751-B5F3-4FBB65909BA5}" destId="{A24BCE71-6CB4-413B-8D36-B2B05CCEF35E}" srcOrd="4" destOrd="0" parTransId="{D7A00FCC-6FE5-4036-BD37-AB35FEE68CA7}" sibTransId="{F72B9D79-E7AA-4EA7-B6B5-BDF6BA616274}"/>
    <dgm:cxn modelId="{F4B019DF-B7F2-4314-B451-2FAD97D8CEE7}" srcId="{1A4F26AE-2F27-4751-B5F3-4FBB65909BA5}" destId="{E17D0A9F-9032-4D78-B078-C9E8DBC1AC11}" srcOrd="5" destOrd="0" parTransId="{11F8704B-C82C-42D0-B92A-D58F2091D770}" sibTransId="{D7FE4E22-1415-419A-8CE2-5BEBB01ADC25}"/>
    <dgm:cxn modelId="{1780F3CB-FF0A-4D2F-9422-9FD001FF6F41}" type="presOf" srcId="{ADC55E0A-0394-4C99-8503-46517A533316}" destId="{2B2BA686-0E96-4CF6-942D-60A6FA84A64D}" srcOrd="1" destOrd="0" presId="urn:microsoft.com/office/officeart/2005/8/layout/radial1"/>
    <dgm:cxn modelId="{C4C972D5-B44A-479D-9947-A028D19BEE0E}" type="presOf" srcId="{D05DA784-6126-415D-A9C7-70130EEA231E}" destId="{BDF85EE7-B53B-4E54-B6BD-E0C7ABF88733}" srcOrd="0" destOrd="0" presId="urn:microsoft.com/office/officeart/2005/8/layout/radial1"/>
    <dgm:cxn modelId="{D88CCD58-1EBD-4006-9AC9-93196E9A4773}" type="presOf" srcId="{11F8704B-C82C-42D0-B92A-D58F2091D770}" destId="{D1602BD6-9953-4518-A0D3-7DC0901DA9FF}" srcOrd="1" destOrd="0" presId="urn:microsoft.com/office/officeart/2005/8/layout/radial1"/>
    <dgm:cxn modelId="{ACA2BFFA-AC5A-44D0-9D5F-240D2E06FD1A}" type="presOf" srcId="{11F8704B-C82C-42D0-B92A-D58F2091D770}" destId="{05EAAF52-9174-43F7-A3CA-29E9E57368C8}" srcOrd="0" destOrd="0" presId="urn:microsoft.com/office/officeart/2005/8/layout/radial1"/>
    <dgm:cxn modelId="{E9B4B55B-9FCA-49AD-9525-F55B64E2051E}" type="presOf" srcId="{1593ECA8-8BE2-442C-B19A-1C7DA98FA641}" destId="{F1CF2D30-4E53-451D-B1BF-492368B765B3}" srcOrd="0" destOrd="0" presId="urn:microsoft.com/office/officeart/2005/8/layout/radial1"/>
    <dgm:cxn modelId="{04787F61-153F-47B7-9686-36F7DAB387AA}" type="presParOf" srcId="{27F45BC2-3144-4CE5-8575-6E2E5966AAB7}" destId="{05A11F5A-4557-4584-906B-026DA05DE52E}" srcOrd="0" destOrd="0" presId="urn:microsoft.com/office/officeart/2005/8/layout/radial1"/>
    <dgm:cxn modelId="{6B5325F1-C15B-4B63-A4B1-97A1C42FB094}" type="presParOf" srcId="{27F45BC2-3144-4CE5-8575-6E2E5966AAB7}" destId="{6537D155-C7C2-42FE-84A2-1F36EF57A933}" srcOrd="1" destOrd="0" presId="urn:microsoft.com/office/officeart/2005/8/layout/radial1"/>
    <dgm:cxn modelId="{7C26DA33-E8BE-420E-A48D-3BC45CFEC034}" type="presParOf" srcId="{6537D155-C7C2-42FE-84A2-1F36EF57A933}" destId="{48DE3B22-E499-496C-BB98-1065AB603C6E}" srcOrd="0" destOrd="0" presId="urn:microsoft.com/office/officeart/2005/8/layout/radial1"/>
    <dgm:cxn modelId="{10B73C40-6564-486C-BE10-F7760D4A39C0}" type="presParOf" srcId="{27F45BC2-3144-4CE5-8575-6E2E5966AAB7}" destId="{11B83F85-5B33-4B52-B434-5DB6578208EF}" srcOrd="2" destOrd="0" presId="urn:microsoft.com/office/officeart/2005/8/layout/radial1"/>
    <dgm:cxn modelId="{53BC0462-6036-4D20-84D1-2D714F7EEF29}" type="presParOf" srcId="{27F45BC2-3144-4CE5-8575-6E2E5966AAB7}" destId="{F813132F-9831-481A-B150-29A28E2D42FE}" srcOrd="3" destOrd="0" presId="urn:microsoft.com/office/officeart/2005/8/layout/radial1"/>
    <dgm:cxn modelId="{6C6C7E44-CE75-4D3C-8C29-FA363BF44465}" type="presParOf" srcId="{F813132F-9831-481A-B150-29A28E2D42FE}" destId="{2B2BA686-0E96-4CF6-942D-60A6FA84A64D}" srcOrd="0" destOrd="0" presId="urn:microsoft.com/office/officeart/2005/8/layout/radial1"/>
    <dgm:cxn modelId="{0932FCAE-3BB9-4A98-9E81-A96B5A1BB7BC}" type="presParOf" srcId="{27F45BC2-3144-4CE5-8575-6E2E5966AAB7}" destId="{A72CB2FD-E0DF-492C-9348-8EC1ACA536C8}" srcOrd="4" destOrd="0" presId="urn:microsoft.com/office/officeart/2005/8/layout/radial1"/>
    <dgm:cxn modelId="{3DF5947F-7E59-4EB5-B595-891CCC6EF431}" type="presParOf" srcId="{27F45BC2-3144-4CE5-8575-6E2E5966AAB7}" destId="{07708F0F-7ADE-4F51-974D-AD81892683C6}" srcOrd="5" destOrd="0" presId="urn:microsoft.com/office/officeart/2005/8/layout/radial1"/>
    <dgm:cxn modelId="{051E4035-D208-4619-AFCC-026867180BFF}" type="presParOf" srcId="{07708F0F-7ADE-4F51-974D-AD81892683C6}" destId="{26962888-0A5F-4B1A-ACFE-EE599CAEADFF}" srcOrd="0" destOrd="0" presId="urn:microsoft.com/office/officeart/2005/8/layout/radial1"/>
    <dgm:cxn modelId="{F782575B-3588-487C-BC31-0756B9024150}" type="presParOf" srcId="{27F45BC2-3144-4CE5-8575-6E2E5966AAB7}" destId="{F1CF2D30-4E53-451D-B1BF-492368B765B3}" srcOrd="6" destOrd="0" presId="urn:microsoft.com/office/officeart/2005/8/layout/radial1"/>
    <dgm:cxn modelId="{2C47E20A-E402-411C-A2F4-20D5D959EA31}" type="presParOf" srcId="{27F45BC2-3144-4CE5-8575-6E2E5966AAB7}" destId="{364D6DEA-608C-4492-B4FA-51A5AF1008E2}" srcOrd="7" destOrd="0" presId="urn:microsoft.com/office/officeart/2005/8/layout/radial1"/>
    <dgm:cxn modelId="{DB4F1DD8-4005-4C86-ABF5-7BDD2614FC4B}" type="presParOf" srcId="{364D6DEA-608C-4492-B4FA-51A5AF1008E2}" destId="{6ED75A67-14E0-4928-86E5-1E7D403B1FC6}" srcOrd="0" destOrd="0" presId="urn:microsoft.com/office/officeart/2005/8/layout/radial1"/>
    <dgm:cxn modelId="{B12D0EEA-5749-4826-90AF-12D9906E5CC5}" type="presParOf" srcId="{27F45BC2-3144-4CE5-8575-6E2E5966AAB7}" destId="{4526594F-F75D-42CA-9EBF-BFC18869F1F8}" srcOrd="8" destOrd="0" presId="urn:microsoft.com/office/officeart/2005/8/layout/radial1"/>
    <dgm:cxn modelId="{C21A9C79-1BDA-4768-9F7C-D4113B8A4102}" type="presParOf" srcId="{27F45BC2-3144-4CE5-8575-6E2E5966AAB7}" destId="{4B7A172F-02B9-40DB-B39A-AE7749757B82}" srcOrd="9" destOrd="0" presId="urn:microsoft.com/office/officeart/2005/8/layout/radial1"/>
    <dgm:cxn modelId="{DCCB442A-FCBE-4AA0-824A-1076365BBE99}" type="presParOf" srcId="{4B7A172F-02B9-40DB-B39A-AE7749757B82}" destId="{0240263D-0C09-4B38-94FC-04C9759D97B3}" srcOrd="0" destOrd="0" presId="urn:microsoft.com/office/officeart/2005/8/layout/radial1"/>
    <dgm:cxn modelId="{DFA9F5A2-AF2C-48D5-AA95-B905C0EC19A9}" type="presParOf" srcId="{27F45BC2-3144-4CE5-8575-6E2E5966AAB7}" destId="{1ED3BE4F-8B69-4670-9D34-A4436B3F8C0E}" srcOrd="10" destOrd="0" presId="urn:microsoft.com/office/officeart/2005/8/layout/radial1"/>
    <dgm:cxn modelId="{0680AB90-4547-4D3A-A991-9535109544F7}" type="presParOf" srcId="{27F45BC2-3144-4CE5-8575-6E2E5966AAB7}" destId="{05EAAF52-9174-43F7-A3CA-29E9E57368C8}" srcOrd="11" destOrd="0" presId="urn:microsoft.com/office/officeart/2005/8/layout/radial1"/>
    <dgm:cxn modelId="{6A5A5E4E-D6DB-49E4-9AFC-BE94B76179E0}" type="presParOf" srcId="{05EAAF52-9174-43F7-A3CA-29E9E57368C8}" destId="{D1602BD6-9953-4518-A0D3-7DC0901DA9FF}" srcOrd="0" destOrd="0" presId="urn:microsoft.com/office/officeart/2005/8/layout/radial1"/>
    <dgm:cxn modelId="{B3F5E41C-0A38-4B21-8445-C29D7C995BD1}" type="presParOf" srcId="{27F45BC2-3144-4CE5-8575-6E2E5966AAB7}" destId="{32476C7F-C0A6-405D-A4B3-E426AECDE7D2}" srcOrd="12" destOrd="0" presId="urn:microsoft.com/office/officeart/2005/8/layout/radial1"/>
    <dgm:cxn modelId="{A82F28E3-4F52-43DC-B51E-081CF3710163}" type="presParOf" srcId="{27F45BC2-3144-4CE5-8575-6E2E5966AAB7}" destId="{BDF85EE7-B53B-4E54-B6BD-E0C7ABF88733}" srcOrd="13" destOrd="0" presId="urn:microsoft.com/office/officeart/2005/8/layout/radial1"/>
    <dgm:cxn modelId="{59859E39-8103-4B23-88DD-5D9B94F7561C}" type="presParOf" srcId="{BDF85EE7-B53B-4E54-B6BD-E0C7ABF88733}" destId="{2EAEF808-FA81-4EA7-A495-7A7EAFBAD464}" srcOrd="0" destOrd="0" presId="urn:microsoft.com/office/officeart/2005/8/layout/radial1"/>
    <dgm:cxn modelId="{6B7961B7-C4D9-4484-A636-CC5621559B6D}" type="presParOf" srcId="{27F45BC2-3144-4CE5-8575-6E2E5966AAB7}" destId="{FCBC946F-2DB4-47D8-AF62-E3283732E48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11F5A-4557-4584-906B-026DA05DE52E}">
      <dsp:nvSpPr>
        <dsp:cNvPr id="0" name=""/>
        <dsp:cNvSpPr/>
      </dsp:nvSpPr>
      <dsp:spPr>
        <a:xfrm>
          <a:off x="3473702" y="1766529"/>
          <a:ext cx="1166187" cy="116618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chemeClr val="bg1"/>
              </a:solidFill>
              <a:latin typeface="+mj-lt"/>
            </a:rPr>
            <a:t>83</a:t>
          </a:r>
          <a:endParaRPr lang="ru-RU" sz="4700" kern="1200" dirty="0">
            <a:solidFill>
              <a:schemeClr val="bg1"/>
            </a:solidFill>
            <a:latin typeface="+mj-lt"/>
          </a:endParaRPr>
        </a:p>
      </dsp:txBody>
      <dsp:txXfrm>
        <a:off x="3644486" y="1937313"/>
        <a:ext cx="824619" cy="824619"/>
      </dsp:txXfrm>
    </dsp:sp>
    <dsp:sp modelId="{6537D155-C7C2-42FE-84A2-1F36EF57A933}">
      <dsp:nvSpPr>
        <dsp:cNvPr id="0" name=""/>
        <dsp:cNvSpPr/>
      </dsp:nvSpPr>
      <dsp:spPr>
        <a:xfrm rot="16200000">
          <a:off x="3764993" y="1461972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>
              <a:solidFill>
                <a:schemeClr val="bg1"/>
              </a:solidFill>
            </a:ln>
          </a:endParaRPr>
        </a:p>
      </dsp:txBody>
      <dsp:txXfrm>
        <a:off x="4042206" y="1460136"/>
        <a:ext cx="29180" cy="29180"/>
      </dsp:txXfrm>
    </dsp:sp>
    <dsp:sp modelId="{11B83F85-5B33-4B52-B434-5DB6578208EF}">
      <dsp:nvSpPr>
        <dsp:cNvPr id="0" name=""/>
        <dsp:cNvSpPr/>
      </dsp:nvSpPr>
      <dsp:spPr>
        <a:xfrm>
          <a:off x="2745896" y="16735"/>
          <a:ext cx="2621799" cy="116618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j-lt"/>
            </a:rPr>
            <a:t>42</a:t>
          </a:r>
          <a:r>
            <a:rPr lang="ru-RU" sz="2800" b="1" kern="1200" dirty="0" smtClean="0">
              <a:solidFill>
                <a:schemeClr val="bg1"/>
              </a:solidFill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учреждения</a:t>
          </a:r>
          <a:endParaRPr lang="ru-RU" sz="1100" b="1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дошкольного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образования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129850" y="187519"/>
        <a:ext cx="1853891" cy="824619"/>
      </dsp:txXfrm>
    </dsp:sp>
    <dsp:sp modelId="{F813132F-9831-481A-B150-29A28E2D42FE}">
      <dsp:nvSpPr>
        <dsp:cNvPr id="0" name=""/>
        <dsp:cNvSpPr/>
      </dsp:nvSpPr>
      <dsp:spPr>
        <a:xfrm rot="20137155">
          <a:off x="4543879" y="1892440"/>
          <a:ext cx="987065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987065" y="1275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2735" y="1880517"/>
        <a:ext cx="49353" cy="49353"/>
      </dsp:txXfrm>
    </dsp:sp>
    <dsp:sp modelId="{A72CB2FD-E0DF-492C-9348-8EC1ACA536C8}">
      <dsp:nvSpPr>
        <dsp:cNvPr id="0" name=""/>
        <dsp:cNvSpPr/>
      </dsp:nvSpPr>
      <dsp:spPr>
        <a:xfrm>
          <a:off x="5257241" y="504057"/>
          <a:ext cx="2413611" cy="150912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j-lt"/>
            </a:rPr>
            <a:t>31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учреждение общего среднего образования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610706" y="725064"/>
        <a:ext cx="1706681" cy="1067114"/>
      </dsp:txXfrm>
    </dsp:sp>
    <dsp:sp modelId="{07708F0F-7ADE-4F51-974D-AD81892683C6}">
      <dsp:nvSpPr>
        <dsp:cNvPr id="0" name=""/>
        <dsp:cNvSpPr/>
      </dsp:nvSpPr>
      <dsp:spPr>
        <a:xfrm rot="493097">
          <a:off x="4630980" y="2460892"/>
          <a:ext cx="569065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69065" y="1275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01286" y="2459419"/>
        <a:ext cx="28453" cy="28453"/>
      </dsp:txXfrm>
    </dsp:sp>
    <dsp:sp modelId="{F1CF2D30-4E53-451D-B1BF-492368B765B3}">
      <dsp:nvSpPr>
        <dsp:cNvPr id="0" name=""/>
        <dsp:cNvSpPr/>
      </dsp:nvSpPr>
      <dsp:spPr>
        <a:xfrm>
          <a:off x="5106805" y="2131843"/>
          <a:ext cx="2958746" cy="116618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j-lt"/>
            </a:rPr>
            <a:t>4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учреждения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дополнительного образования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540103" y="2302627"/>
        <a:ext cx="2092150" cy="824619"/>
      </dsp:txXfrm>
    </dsp:sp>
    <dsp:sp modelId="{364D6DEA-608C-4492-B4FA-51A5AF1008E2}">
      <dsp:nvSpPr>
        <dsp:cNvPr id="0" name=""/>
        <dsp:cNvSpPr/>
      </dsp:nvSpPr>
      <dsp:spPr>
        <a:xfrm rot="2230681">
          <a:off x="4404644" y="3036333"/>
          <a:ext cx="114879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148792" y="1275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50320" y="3020367"/>
        <a:ext cx="57439" cy="57439"/>
      </dsp:txXfrm>
    </dsp:sp>
    <dsp:sp modelId="{4526594F-F75D-42CA-9EBF-BFC18869F1F8}">
      <dsp:nvSpPr>
        <dsp:cNvPr id="0" name=""/>
        <dsp:cNvSpPr/>
      </dsp:nvSpPr>
      <dsp:spPr>
        <a:xfrm>
          <a:off x="4085388" y="3359775"/>
          <a:ext cx="4144210" cy="116618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j-lt"/>
            </a:rPr>
            <a:t>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центр коррекционно-развивающего обучения и реабилитации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692294" y="3530559"/>
        <a:ext cx="2930398" cy="824619"/>
      </dsp:txXfrm>
    </dsp:sp>
    <dsp:sp modelId="{4B7A172F-02B9-40DB-B39A-AE7749757B82}">
      <dsp:nvSpPr>
        <dsp:cNvPr id="0" name=""/>
        <dsp:cNvSpPr/>
      </dsp:nvSpPr>
      <dsp:spPr>
        <a:xfrm rot="8443312">
          <a:off x="2648746" y="3047414"/>
          <a:ext cx="107851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078516" y="1275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61041" y="3033205"/>
        <a:ext cx="53925" cy="53925"/>
      </dsp:txXfrm>
    </dsp:sp>
    <dsp:sp modelId="{1ED3BE4F-8B69-4670-9D34-A4436B3F8C0E}">
      <dsp:nvSpPr>
        <dsp:cNvPr id="0" name=""/>
        <dsp:cNvSpPr/>
      </dsp:nvSpPr>
      <dsp:spPr>
        <a:xfrm>
          <a:off x="328337" y="3359775"/>
          <a:ext cx="3560755" cy="116618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j-lt"/>
            </a:rPr>
            <a:t>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социально-педагогический центр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849797" y="3530559"/>
        <a:ext cx="2517835" cy="824619"/>
      </dsp:txXfrm>
    </dsp:sp>
    <dsp:sp modelId="{05EAAF52-9174-43F7-A3CA-29E9E57368C8}">
      <dsp:nvSpPr>
        <dsp:cNvPr id="0" name=""/>
        <dsp:cNvSpPr/>
      </dsp:nvSpPr>
      <dsp:spPr>
        <a:xfrm rot="10298309">
          <a:off x="3155701" y="2445360"/>
          <a:ext cx="32593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325932" y="1275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0519" y="2449966"/>
        <a:ext cx="16296" cy="16296"/>
      </dsp:txXfrm>
    </dsp:sp>
    <dsp:sp modelId="{32476C7F-C0A6-405D-A4B3-E426AECDE7D2}">
      <dsp:nvSpPr>
        <dsp:cNvPr id="0" name=""/>
        <dsp:cNvSpPr/>
      </dsp:nvSpPr>
      <dsp:spPr>
        <a:xfrm>
          <a:off x="504715" y="2088228"/>
          <a:ext cx="2726733" cy="1166187"/>
        </a:xfrm>
        <a:prstGeom prst="ellipse">
          <a:avLst/>
        </a:prstGeom>
        <a:solidFill>
          <a:srgbClr val="3ECE9E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j-lt"/>
            </a:rPr>
            <a:t>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учреждения спорта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904036" y="2259012"/>
        <a:ext cx="1928091" cy="824619"/>
      </dsp:txXfrm>
    </dsp:sp>
    <dsp:sp modelId="{BDF85EE7-B53B-4E54-B6BD-E0C7ABF88733}">
      <dsp:nvSpPr>
        <dsp:cNvPr id="0" name=""/>
        <dsp:cNvSpPr/>
      </dsp:nvSpPr>
      <dsp:spPr>
        <a:xfrm rot="12331486">
          <a:off x="2785175" y="1916769"/>
          <a:ext cx="78368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783682" y="1275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57424" y="1909930"/>
        <a:ext cx="39184" cy="39184"/>
      </dsp:txXfrm>
    </dsp:sp>
    <dsp:sp modelId="{FCBC946F-2DB4-47D8-AF62-E3283732E48C}">
      <dsp:nvSpPr>
        <dsp:cNvPr id="0" name=""/>
        <dsp:cNvSpPr/>
      </dsp:nvSpPr>
      <dsp:spPr>
        <a:xfrm>
          <a:off x="672846" y="757225"/>
          <a:ext cx="2540504" cy="1166187"/>
        </a:xfrm>
        <a:prstGeom prst="ellipse">
          <a:avLst/>
        </a:prstGeom>
        <a:solidFill>
          <a:srgbClr val="17F5F0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физкультурно-спортивный клуб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044894" y="928009"/>
        <a:ext cx="1796408" cy="82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0" y="0"/>
            <a:ext cx="9144000" cy="2952750"/>
          </a:xfrm>
          <a:prstGeom prst="rect">
            <a:avLst/>
          </a:prstGeom>
          <a:solidFill>
            <a:srgbClr val="1F52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21"/>
          <p:cNvSpPr>
            <a:spLocks/>
          </p:cNvSpPr>
          <p:nvPr/>
        </p:nvSpPr>
        <p:spPr bwMode="gray">
          <a:xfrm>
            <a:off x="-14288" y="1931988"/>
            <a:ext cx="9158288" cy="2506662"/>
          </a:xfrm>
          <a:custGeom>
            <a:avLst/>
            <a:gdLst>
              <a:gd name="T0" fmla="*/ 0 w 5769"/>
              <a:gd name="T1" fmla="*/ 1171871629 h 1579"/>
              <a:gd name="T2" fmla="*/ 2147483647 w 5769"/>
              <a:gd name="T3" fmla="*/ 45362803 h 1579"/>
              <a:gd name="T4" fmla="*/ 2147483647 w 5769"/>
              <a:gd name="T5" fmla="*/ 1197073186 h 1579"/>
              <a:gd name="T6" fmla="*/ 2147483647 w 5769"/>
              <a:gd name="T7" fmla="*/ 2147483647 h 1579"/>
              <a:gd name="T8" fmla="*/ 15120938 w 5769"/>
              <a:gd name="T9" fmla="*/ 2147483647 h 1579"/>
              <a:gd name="T10" fmla="*/ 0 w 5769"/>
              <a:gd name="T11" fmla="*/ 1171871629 h 15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9" h="1579">
                <a:moveTo>
                  <a:pt x="0" y="465"/>
                </a:moveTo>
                <a:cubicBezTo>
                  <a:pt x="722" y="228"/>
                  <a:pt x="1673" y="36"/>
                  <a:pt x="2916" y="18"/>
                </a:cubicBezTo>
                <a:cubicBezTo>
                  <a:pt x="4159" y="0"/>
                  <a:pt x="5348" y="247"/>
                  <a:pt x="5769" y="475"/>
                </a:cubicBezTo>
                <a:lnTo>
                  <a:pt x="5766" y="1579"/>
                </a:lnTo>
                <a:lnTo>
                  <a:pt x="6" y="1579"/>
                </a:lnTo>
                <a:lnTo>
                  <a:pt x="0" y="465"/>
                </a:lnTo>
                <a:close/>
              </a:path>
            </a:pathLst>
          </a:custGeom>
          <a:solidFill>
            <a:schemeClr val="tx1"/>
          </a:solidFill>
          <a:ln w="571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5326063"/>
            <a:ext cx="9163050" cy="1549400"/>
          </a:xfrm>
          <a:prstGeom prst="rect">
            <a:avLst/>
          </a:prstGeom>
          <a:solidFill>
            <a:srgbClr val="30A4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19" descr="108a"/>
          <p:cNvSpPr>
            <a:spLocks/>
          </p:cNvSpPr>
          <p:nvPr/>
        </p:nvSpPr>
        <p:spPr bwMode="gray">
          <a:xfrm>
            <a:off x="-4763" y="3068638"/>
            <a:ext cx="9148763" cy="2089150"/>
          </a:xfrm>
          <a:custGeom>
            <a:avLst/>
            <a:gdLst>
              <a:gd name="T0" fmla="*/ 0 w 5763"/>
              <a:gd name="T1" fmla="*/ 829080843 h 1756"/>
              <a:gd name="T2" fmla="*/ 2147483647 w 5763"/>
              <a:gd name="T3" fmla="*/ 25467167 h 1756"/>
              <a:gd name="T4" fmla="*/ 2147483647 w 5763"/>
              <a:gd name="T5" fmla="*/ 838985270 h 1756"/>
              <a:gd name="T6" fmla="*/ 2147483647 w 5763"/>
              <a:gd name="T7" fmla="*/ 2147483647 h 1756"/>
              <a:gd name="T8" fmla="*/ 0 w 5763"/>
              <a:gd name="T9" fmla="*/ 2147483647 h 1756"/>
              <a:gd name="T10" fmla="*/ 0 w 5763"/>
              <a:gd name="T11" fmla="*/ 829080843 h 17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3" h="1756">
                <a:moveTo>
                  <a:pt x="0" y="586"/>
                </a:moveTo>
                <a:cubicBezTo>
                  <a:pt x="693" y="340"/>
                  <a:pt x="1521" y="0"/>
                  <a:pt x="2929" y="18"/>
                </a:cubicBezTo>
                <a:cubicBezTo>
                  <a:pt x="4337" y="36"/>
                  <a:pt x="5292" y="322"/>
                  <a:pt x="5763" y="593"/>
                </a:cubicBezTo>
                <a:lnTo>
                  <a:pt x="5763" y="1756"/>
                </a:lnTo>
                <a:lnTo>
                  <a:pt x="0" y="1752"/>
                </a:lnTo>
                <a:lnTo>
                  <a:pt x="0" y="586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571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gray">
          <a:xfrm>
            <a:off x="0" y="5157788"/>
            <a:ext cx="9156700" cy="168275"/>
          </a:xfrm>
          <a:prstGeom prst="rect">
            <a:avLst/>
          </a:prstGeom>
          <a:gradFill rotWithShape="1">
            <a:gsLst>
              <a:gs pos="0">
                <a:srgbClr val="30A484"/>
              </a:gs>
              <a:gs pos="100000">
                <a:srgbClr val="164C3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914400" y="1132607"/>
            <a:ext cx="7239000" cy="784225"/>
          </a:xfrm>
        </p:spPr>
        <p:txBody>
          <a:bodyPr/>
          <a:lstStyle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915816" y="5517232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671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93825"/>
            <a:ext cx="8229600" cy="49307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-26988"/>
          <a:ext cx="91440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Image" r:id="rId15" imgW="6311111" imgH="1155148" progId="Photoshop.Image.6">
                  <p:embed/>
                </p:oleObj>
              </mc:Choice>
              <mc:Fallback>
                <p:oleObj name="Image" r:id="rId15" imgW="6311111" imgH="1155148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rgbClr val="30A38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15888"/>
            <a:ext cx="8229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" name="Freeform 18"/>
          <p:cNvSpPr>
            <a:spLocks/>
          </p:cNvSpPr>
          <p:nvPr/>
        </p:nvSpPr>
        <p:spPr bwMode="white">
          <a:xfrm>
            <a:off x="3175" y="908050"/>
            <a:ext cx="9140825" cy="461963"/>
          </a:xfrm>
          <a:custGeom>
            <a:avLst/>
            <a:gdLst>
              <a:gd name="T0" fmla="*/ 0 w 5764"/>
              <a:gd name="T1" fmla="*/ 730846104 h 291"/>
              <a:gd name="T2" fmla="*/ 2515154 w 5764"/>
              <a:gd name="T3" fmla="*/ 486389889 h 291"/>
              <a:gd name="T4" fmla="*/ 2147483647 w 5764"/>
              <a:gd name="T5" fmla="*/ 63003181 h 291"/>
              <a:gd name="T6" fmla="*/ 2147483647 w 5764"/>
              <a:gd name="T7" fmla="*/ 103325724 h 291"/>
              <a:gd name="T8" fmla="*/ 2147483647 w 5764"/>
              <a:gd name="T9" fmla="*/ 463709252 h 291"/>
              <a:gd name="T10" fmla="*/ 2147483647 w 5764"/>
              <a:gd name="T11" fmla="*/ 733365469 h 291"/>
              <a:gd name="T12" fmla="*/ 0 w 5764"/>
              <a:gd name="T13" fmla="*/ 730846104 h 2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3825"/>
            <a:ext cx="8229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1481B8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0648"/>
            <a:ext cx="8381678" cy="2873176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ИНФОРМАЦИОННО-КОММУНИКАЦИОННЫЕ ТЕХНОЛОГИИ В СИСТЕМЕ ОБРАЗОВАНИЯ МОЗЫРСКОГО РАЙОНА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15183" y="5589240"/>
            <a:ext cx="5616277" cy="381000"/>
          </a:xfrm>
        </p:spPr>
        <p:txBody>
          <a:bodyPr/>
          <a:lstStyle/>
          <a:p>
            <a:pPr algn="l" eaLnBrk="1" hangingPunct="1">
              <a:lnSpc>
                <a:spcPts val="2100"/>
              </a:lnSpc>
              <a:spcBef>
                <a:spcPct val="0"/>
              </a:spcBef>
            </a:pPr>
            <a:r>
              <a:rPr lang="ru-RU" sz="2000" dirty="0" smtClean="0"/>
              <a:t>Старикова Марина Григорьевна,</a:t>
            </a:r>
          </a:p>
          <a:p>
            <a:pPr algn="l" eaLnBrk="1" hangingPunct="1">
              <a:lnSpc>
                <a:spcPts val="2100"/>
              </a:lnSpc>
              <a:spcBef>
                <a:spcPct val="0"/>
              </a:spcBef>
            </a:pPr>
            <a:r>
              <a:rPr lang="ru-RU" sz="2000" dirty="0" smtClean="0"/>
              <a:t>заведующий учебно-методическим кабинетом</a:t>
            </a:r>
          </a:p>
          <a:p>
            <a:pPr algn="l" eaLnBrk="1" hangingPunct="1">
              <a:lnSpc>
                <a:spcPts val="2100"/>
              </a:lnSpc>
              <a:spcBef>
                <a:spcPct val="0"/>
              </a:spcBef>
            </a:pPr>
            <a:r>
              <a:rPr lang="ru-RU" sz="2000" dirty="0" smtClean="0"/>
              <a:t>отдела образования, спорта и туризма </a:t>
            </a:r>
            <a:r>
              <a:rPr lang="ru-RU" sz="2000" dirty="0" err="1" smtClean="0"/>
              <a:t>Мозырского</a:t>
            </a:r>
            <a:r>
              <a:rPr lang="ru-RU" sz="2000" dirty="0" smtClean="0"/>
              <a:t> райисполкома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84" t="31061" r="37733" b="36219"/>
          <a:stretch/>
        </p:blipFill>
        <p:spPr>
          <a:xfrm>
            <a:off x="457200" y="1268760"/>
            <a:ext cx="8229600" cy="47639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71512"/>
          </a:xfrm>
        </p:spPr>
        <p:txBody>
          <a:bodyPr/>
          <a:lstStyle/>
          <a:p>
            <a:r>
              <a:rPr lang="ru-RU" dirty="0"/>
              <a:t>Проблемы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8216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85225" cy="671512"/>
          </a:xfrm>
        </p:spPr>
        <p:txBody>
          <a:bodyPr/>
          <a:lstStyle/>
          <a:p>
            <a:pPr eaLnBrk="1" hangingPunct="1"/>
            <a:r>
              <a:rPr lang="ru-RU" b="1" dirty="0" smtClean="0"/>
              <a:t>Использование в образовательном процессе технических средств</a:t>
            </a:r>
          </a:p>
        </p:txBody>
      </p:sp>
      <p:grpSp>
        <p:nvGrpSpPr>
          <p:cNvPr id="6150" name="Group 3"/>
          <p:cNvGrpSpPr>
            <a:grpSpLocks/>
          </p:cNvGrpSpPr>
          <p:nvPr/>
        </p:nvGrpSpPr>
        <p:grpSpPr bwMode="auto">
          <a:xfrm>
            <a:off x="197449" y="1928773"/>
            <a:ext cx="215900" cy="217488"/>
            <a:chOff x="1110" y="2656"/>
            <a:chExt cx="1549" cy="1351"/>
          </a:xfrm>
        </p:grpSpPr>
        <p:sp>
          <p:nvSpPr>
            <p:cNvPr id="6173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4" cy="117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6151" name="Group 3"/>
          <p:cNvGrpSpPr>
            <a:grpSpLocks/>
          </p:cNvGrpSpPr>
          <p:nvPr/>
        </p:nvGrpSpPr>
        <p:grpSpPr bwMode="auto">
          <a:xfrm>
            <a:off x="197449" y="2711411"/>
            <a:ext cx="215900" cy="215900"/>
            <a:chOff x="1110" y="2656"/>
            <a:chExt cx="1549" cy="1351"/>
          </a:xfrm>
        </p:grpSpPr>
        <p:sp>
          <p:nvSpPr>
            <p:cNvPr id="617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4" cy="117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6152" name="Group 3"/>
          <p:cNvGrpSpPr>
            <a:grpSpLocks/>
          </p:cNvGrpSpPr>
          <p:nvPr/>
        </p:nvGrpSpPr>
        <p:grpSpPr bwMode="auto">
          <a:xfrm>
            <a:off x="197449" y="3562311"/>
            <a:ext cx="215900" cy="215900"/>
            <a:chOff x="1110" y="2656"/>
            <a:chExt cx="1549" cy="1351"/>
          </a:xfrm>
        </p:grpSpPr>
        <p:sp>
          <p:nvSpPr>
            <p:cNvPr id="616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4" cy="117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6153" name="Group 3"/>
          <p:cNvGrpSpPr>
            <a:grpSpLocks/>
          </p:cNvGrpSpPr>
          <p:nvPr/>
        </p:nvGrpSpPr>
        <p:grpSpPr bwMode="auto">
          <a:xfrm>
            <a:off x="191758" y="4006606"/>
            <a:ext cx="215900" cy="215900"/>
            <a:chOff x="1110" y="2656"/>
            <a:chExt cx="1549" cy="1351"/>
          </a:xfrm>
        </p:grpSpPr>
        <p:sp>
          <p:nvSpPr>
            <p:cNvPr id="61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4" cy="117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6154" name="Group 3"/>
          <p:cNvGrpSpPr>
            <a:grpSpLocks/>
          </p:cNvGrpSpPr>
          <p:nvPr/>
        </p:nvGrpSpPr>
        <p:grpSpPr bwMode="auto">
          <a:xfrm>
            <a:off x="190674" y="4484595"/>
            <a:ext cx="215900" cy="215900"/>
            <a:chOff x="1110" y="2656"/>
            <a:chExt cx="1549" cy="1351"/>
          </a:xfrm>
        </p:grpSpPr>
        <p:sp>
          <p:nvSpPr>
            <p:cNvPr id="616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4" cy="117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57812" y="1803361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компьютерные/лингафонные кабинеты 	4	56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7812" y="2590761"/>
            <a:ext cx="772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планшеты						0	2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9399" y="3440073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доски  				1	47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3708" y="3882781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проекторы, экраны 				12	78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2624" y="4359183"/>
            <a:ext cx="112646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персональные компьютеры для 		</a:t>
            </a:r>
          </a:p>
          <a:p>
            <a:pPr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правленческой деятельности и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образовательного процесса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211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1272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ru-RU" sz="2400" dirty="0"/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194073" y="3138509"/>
            <a:ext cx="215900" cy="215900"/>
            <a:chOff x="1110" y="2656"/>
            <a:chExt cx="1549" cy="1351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4" cy="117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89950" y="3002180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оутбуки						9	84</a:t>
            </a:r>
            <a:endParaRPr lang="ru-RU" sz="2400" dirty="0"/>
          </a:p>
        </p:txBody>
      </p: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194073" y="2360047"/>
            <a:ext cx="215900" cy="215900"/>
            <a:chOff x="1110" y="2656"/>
            <a:chExt cx="1549" cy="1351"/>
          </a:xfrm>
        </p:grpSpPr>
        <p:sp>
          <p:nvSpPr>
            <p:cNvPr id="4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4" cy="117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552624" y="2212407"/>
            <a:ext cx="1218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телевизоры 						31	122 					</a:t>
            </a:r>
            <a:endParaRPr lang="ru-RU" sz="2400" dirty="0"/>
          </a:p>
        </p:txBody>
      </p: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6570004" y="1112479"/>
            <a:ext cx="962025" cy="665162"/>
            <a:chOff x="1110" y="2656"/>
            <a:chExt cx="1549" cy="1351"/>
          </a:xfrm>
        </p:grpSpPr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gray">
            <a:xfrm>
              <a:off x="1199" y="2737"/>
              <a:ext cx="1350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ДУ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7722132" y="1107217"/>
            <a:ext cx="962025" cy="665162"/>
            <a:chOff x="1110" y="2656"/>
            <a:chExt cx="1549" cy="1351"/>
          </a:xfrm>
        </p:grpSpPr>
        <p:sp>
          <p:nvSpPr>
            <p:cNvPr id="5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1199" y="2737"/>
              <a:ext cx="1350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УО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7671077" y="1803361"/>
            <a:ext cx="7771" cy="364186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89950" y="2265235"/>
            <a:ext cx="8147995" cy="3274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8353" y="2647682"/>
            <a:ext cx="8147995" cy="3274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32295" y="3049388"/>
            <a:ext cx="8147995" cy="3274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21790" y="3465765"/>
            <a:ext cx="8147995" cy="3274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08352" y="3911811"/>
            <a:ext cx="8147995" cy="3274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08351" y="4401999"/>
            <a:ext cx="8147995" cy="3274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80196" y="5518664"/>
            <a:ext cx="8147995" cy="3274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680047" y="1820294"/>
            <a:ext cx="7771" cy="364186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Сертификация педагогических работников </a:t>
            </a:r>
            <a:br>
              <a:rPr lang="ru-RU" b="1" dirty="0" smtClean="0"/>
            </a:br>
            <a:r>
              <a:rPr lang="ru-RU" b="1" dirty="0" smtClean="0"/>
              <a:t>как пользователей ИКТ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464586" y="2188127"/>
            <a:ext cx="4279444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общего среднего образования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1138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785252" y="2204864"/>
            <a:ext cx="671609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дошкольного </a:t>
            </a:r>
          </a:p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179512" y="4390609"/>
            <a:ext cx="8712968" cy="809625"/>
            <a:chOff x="1110" y="2656"/>
            <a:chExt cx="1549" cy="1351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9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 учителей получили сертификат И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тьютера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77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Локальная сеть учреждений</a:t>
            </a:r>
          </a:p>
        </p:txBody>
      </p:sp>
      <p:grpSp>
        <p:nvGrpSpPr>
          <p:cNvPr id="8206" name="Group 3"/>
          <p:cNvGrpSpPr>
            <a:grpSpLocks/>
          </p:cNvGrpSpPr>
          <p:nvPr/>
        </p:nvGrpSpPr>
        <p:grpSpPr bwMode="auto">
          <a:xfrm>
            <a:off x="2187575" y="4437063"/>
            <a:ext cx="1300163" cy="809625"/>
            <a:chOff x="1110" y="2656"/>
            <a:chExt cx="1549" cy="1351"/>
          </a:xfrm>
        </p:grpSpPr>
        <p:sp>
          <p:nvSpPr>
            <p:cNvPr id="821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9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50825" y="4618038"/>
            <a:ext cx="1827213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районе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589338" y="4605338"/>
            <a:ext cx="53752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локальную сеть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Line 75"/>
          <p:cNvSpPr>
            <a:spLocks noChangeShapeType="1"/>
          </p:cNvSpPr>
          <p:nvPr/>
        </p:nvSpPr>
        <p:spPr bwMode="gray">
          <a:xfrm rot="5400000">
            <a:off x="3101182" y="2902744"/>
            <a:ext cx="2290762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37564" y="2966891"/>
            <a:ext cx="3959225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общего среднего образования–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237564" y="1832501"/>
            <a:ext cx="666683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дошкольного </a:t>
            </a:r>
          </a:p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4697967" y="1249456"/>
            <a:ext cx="4356100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специального образования 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4669175" y="2238562"/>
            <a:ext cx="4356100" cy="12464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 детей и молодежи 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669175" y="3578973"/>
            <a:ext cx="4356100" cy="4530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спорта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1"/>
          <p:cNvSpPr>
            <a:spLocks noChangeArrowheads="1"/>
          </p:cNvSpPr>
          <p:nvPr/>
        </p:nvSpPr>
        <p:spPr bwMode="gray">
          <a:xfrm flipV="1">
            <a:off x="218521" y="2122543"/>
            <a:ext cx="3960812" cy="2693988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rgbClr val="30A484">
                  <a:alpha val="49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>
            <a:off x="4517471" y="2152706"/>
            <a:ext cx="3960812" cy="2692400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Сайты учреждений образования</a:t>
            </a:r>
            <a:endParaRPr lang="ru-RU" dirty="0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389177" y="2275711"/>
            <a:ext cx="3959225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общего среднего образования–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4759108" y="2292448"/>
            <a:ext cx="666683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дошкольного </a:t>
            </a:r>
          </a:p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26395" y="4397401"/>
            <a:ext cx="4356100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специального образования 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4709843" y="3570036"/>
            <a:ext cx="4356100" cy="12464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 детей и молодежи 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312521" y="3580129"/>
            <a:ext cx="4356100" cy="4530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спорта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75"/>
          <p:cNvSpPr>
            <a:spLocks noChangeShapeType="1"/>
          </p:cNvSpPr>
          <p:nvPr/>
        </p:nvSpPr>
        <p:spPr bwMode="gray">
          <a:xfrm rot="5400000">
            <a:off x="3191115" y="3498112"/>
            <a:ext cx="2290762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3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Электронные дневники</a:t>
            </a:r>
          </a:p>
        </p:txBody>
      </p:sp>
      <p:grpSp>
        <p:nvGrpSpPr>
          <p:cNvPr id="11272" name="Group 3"/>
          <p:cNvGrpSpPr>
            <a:grpSpLocks/>
          </p:cNvGrpSpPr>
          <p:nvPr/>
        </p:nvGrpSpPr>
        <p:grpSpPr bwMode="auto">
          <a:xfrm>
            <a:off x="6347892" y="3021439"/>
            <a:ext cx="1300162" cy="809625"/>
            <a:chOff x="1110" y="2656"/>
            <a:chExt cx="1549" cy="1351"/>
          </a:xfrm>
        </p:grpSpPr>
        <p:sp>
          <p:nvSpPr>
            <p:cNvPr id="1128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1201" y="2735"/>
              <a:ext cx="1349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508104" y="1991151"/>
            <a:ext cx="2979738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Ведут электронные дневники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292080" y="4040614"/>
            <a:ext cx="319576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общего среднего образования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ltGray">
          <a:xfrm>
            <a:off x="0" y="6189663"/>
            <a:ext cx="9144000" cy="333375"/>
          </a:xfrm>
          <a:prstGeom prst="rect">
            <a:avLst/>
          </a:prstGeom>
          <a:solidFill>
            <a:srgbClr val="30A3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6" t="11609" r="10706" b="12596"/>
          <a:stretch/>
        </p:blipFill>
        <p:spPr>
          <a:xfrm>
            <a:off x="207454" y="1486307"/>
            <a:ext cx="5004048" cy="3864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Районные ресурсные центры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" t="28738" b="8657"/>
          <a:stretch/>
        </p:blipFill>
        <p:spPr>
          <a:xfrm>
            <a:off x="156103" y="952318"/>
            <a:ext cx="4199874" cy="3124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45" y="1988840"/>
            <a:ext cx="4176464" cy="73903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Средняя школа № 9 г . Мозыря</a:t>
            </a: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95535" y="4653134"/>
            <a:ext cx="4176464" cy="7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rgbClr val="1481B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2000" kern="0" dirty="0" smtClean="0"/>
              <a:t>Дошкольный центр развития ребенка г. Мозыря</a:t>
            </a:r>
            <a:endParaRPr lang="ru-RU" sz="2000" kern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5" t="11856" r="8129" b="8657"/>
          <a:stretch/>
        </p:blipFill>
        <p:spPr>
          <a:xfrm>
            <a:off x="4355976" y="3356992"/>
            <a:ext cx="4608511" cy="3355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68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71513"/>
          </a:xfrm>
        </p:spPr>
        <p:txBody>
          <a:bodyPr/>
          <a:lstStyle/>
          <a:p>
            <a:pPr eaLnBrk="1" hangingPunct="1"/>
            <a:r>
              <a:rPr lang="ru-RU" b="1" dirty="0" smtClean="0"/>
              <a:t>Эффективные мероприятия по повышению профессионального уровня педагогов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0825" y="1306513"/>
            <a:ext cx="8642350" cy="49307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1100" dirty="0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ФОРМЫ И ВИД</a:t>
            </a:r>
          </a:p>
        </p:txBody>
      </p:sp>
      <p:sp>
        <p:nvSpPr>
          <p:cNvPr id="2" name="Стрелка вниз 1"/>
          <p:cNvSpPr/>
          <p:nvPr/>
        </p:nvSpPr>
        <p:spPr>
          <a:xfrm rot="2652293">
            <a:off x="2915816" y="2060848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9202346">
            <a:off x="5815635" y="2038902"/>
            <a:ext cx="484632" cy="823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687" y="2802404"/>
            <a:ext cx="32031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Коллективная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 smtClean="0"/>
              <a:t>Групповая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Индивидуальная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2268" y="2802404"/>
            <a:ext cx="3613490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Семинары</a:t>
            </a:r>
          </a:p>
          <a:p>
            <a:r>
              <a:rPr lang="ru-RU" b="1" dirty="0" smtClean="0"/>
              <a:t>Панорама опыта</a:t>
            </a:r>
          </a:p>
          <a:p>
            <a:r>
              <a:rPr lang="ru-RU" b="1" dirty="0" smtClean="0"/>
              <a:t>Методический фестиваль</a:t>
            </a:r>
          </a:p>
          <a:p>
            <a:r>
              <a:rPr lang="ru-RU" b="1" dirty="0" smtClean="0"/>
              <a:t>Конференции, конкурсы</a:t>
            </a:r>
            <a:endParaRPr lang="ru-RU" b="1" dirty="0"/>
          </a:p>
          <a:p>
            <a:endParaRPr lang="ru-RU" sz="2400" b="1" dirty="0" smtClean="0"/>
          </a:p>
          <a:p>
            <a:r>
              <a:rPr lang="ru-RU" b="1" dirty="0" smtClean="0"/>
              <a:t>Практикумы</a:t>
            </a:r>
          </a:p>
          <a:p>
            <a:r>
              <a:rPr lang="ru-RU" b="1" dirty="0" smtClean="0"/>
              <a:t>Мастер-классы</a:t>
            </a:r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100" b="1" dirty="0" smtClean="0"/>
          </a:p>
          <a:p>
            <a:r>
              <a:rPr lang="ru-RU" b="1" dirty="0" smtClean="0"/>
              <a:t>Консультации</a:t>
            </a:r>
          </a:p>
          <a:p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61734" y="3140968"/>
            <a:ext cx="1163381" cy="0"/>
          </a:xfrm>
          <a:prstGeom prst="line">
            <a:avLst/>
          </a:prstGeom>
          <a:ln w="793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61734" y="4566592"/>
            <a:ext cx="1163381" cy="0"/>
          </a:xfrm>
          <a:prstGeom prst="line">
            <a:avLst/>
          </a:prstGeom>
          <a:ln w="793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90309" y="5589240"/>
            <a:ext cx="1163381" cy="0"/>
          </a:xfrm>
          <a:prstGeom prst="line">
            <a:avLst/>
          </a:prstGeom>
          <a:ln w="793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Сетевое взаимодействие участников образовательного процесса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190199" y="4399041"/>
            <a:ext cx="3744416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Онлайн-конференции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2201892" y="2518959"/>
            <a:ext cx="492122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информирование              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0" y="3157189"/>
            <a:ext cx="3396418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викторины,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олимпиады, турниры, конференции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Line 75"/>
          <p:cNvSpPr>
            <a:spLocks noChangeShapeType="1"/>
          </p:cNvSpPr>
          <p:nvPr/>
        </p:nvSpPr>
        <p:spPr bwMode="gray">
          <a:xfrm rot="5400000">
            <a:off x="2665422" y="4474753"/>
            <a:ext cx="2372995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2201892" y="2172739"/>
            <a:ext cx="367456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 - консультации  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2212912" y="1842159"/>
            <a:ext cx="471817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            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4425823" y="3491260"/>
            <a:ext cx="2493962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2057400" indent="-2057400">
              <a:defRPr/>
            </a:pP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4425823" y="3157189"/>
            <a:ext cx="350879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          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425823" y="3916559"/>
            <a:ext cx="453879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Заседания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формирований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3128" y="1366025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 учащимися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968" y="1343425"/>
            <a:ext cx="489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 педагогическими работниками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437221" y="5213895"/>
            <a:ext cx="355118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57400" indent="-205740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Онлайн-проекты               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ozyrroo.by/images/opeka/25.10.2017/IMG_20171018_1312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57"/>
          <a:stretch/>
        </p:blipFill>
        <p:spPr bwMode="auto">
          <a:xfrm>
            <a:off x="697837" y="3512249"/>
            <a:ext cx="3499759" cy="304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ozyrroo.by/images/opeka/25.10.2017/IMG_20171018_133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772" y="1004591"/>
            <a:ext cx="4267200" cy="243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ozyrroo.by/images/opeka/25.10.2017/IMG_20171018_134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620" y="3507476"/>
            <a:ext cx="3336178" cy="3048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white">
          <a:xfrm>
            <a:off x="693806" y="18601"/>
            <a:ext cx="8229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 smtClean="0"/>
              <a:t>Онлайн-консультирование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51" r="9866"/>
          <a:stretch/>
        </p:blipFill>
        <p:spPr>
          <a:xfrm>
            <a:off x="323529" y="973342"/>
            <a:ext cx="3954750" cy="2437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976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72567"/>
              </p:ext>
            </p:extLst>
          </p:nvPr>
        </p:nvGraphicFramePr>
        <p:xfrm>
          <a:off x="357188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7308850" y="1162050"/>
            <a:ext cx="1727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Детский сад-школа</a:t>
            </a: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092950" y="1989138"/>
            <a:ext cx="358775" cy="12223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00037" y="238125"/>
            <a:ext cx="8543925" cy="43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СЕТЬ УЧРЕЖДЕНИЙ ОБРАЗОВАНИЯ И СПОРТА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4235" y="2582644"/>
            <a:ext cx="1150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14440</a:t>
            </a:r>
          </a:p>
          <a:p>
            <a:pPr algn="ctr"/>
            <a:r>
              <a:rPr lang="ru-RU" b="1" i="1" dirty="0" smtClean="0"/>
              <a:t>учащихся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16231" y="1206172"/>
            <a:ext cx="197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6321 </a:t>
            </a:r>
          </a:p>
          <a:p>
            <a:pPr algn="ctr"/>
            <a:r>
              <a:rPr lang="ru-RU" b="1" i="1" dirty="0" smtClean="0"/>
              <a:t>воспитанников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799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ИКТ  в образовательном процессе учреждений дошкольного образования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69" y="1124745"/>
            <a:ext cx="410445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5" t="2624" r="21651" b="1440"/>
          <a:stretch/>
        </p:blipFill>
        <p:spPr>
          <a:xfrm>
            <a:off x="454969" y="3797715"/>
            <a:ext cx="4077598" cy="2761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2" t="9731" r="15350" b="257"/>
          <a:stretch/>
        </p:blipFill>
        <p:spPr>
          <a:xfrm>
            <a:off x="4703441" y="1098306"/>
            <a:ext cx="4104456" cy="261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43" t="-1777" r="-116" b="1777"/>
          <a:stretch/>
        </p:blipFill>
        <p:spPr>
          <a:xfrm>
            <a:off x="4703441" y="3749371"/>
            <a:ext cx="4104456" cy="281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169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классы в учреждениях дошкольного образования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" t="29592" r="11108"/>
          <a:stretch/>
        </p:blipFill>
        <p:spPr>
          <a:xfrm>
            <a:off x="251520" y="1052736"/>
            <a:ext cx="4139081" cy="2551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0" t="16883" r="3538" b="15699"/>
          <a:stretch/>
        </p:blipFill>
        <p:spPr>
          <a:xfrm>
            <a:off x="4716016" y="3703821"/>
            <a:ext cx="4172780" cy="2770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G:\Новая папка (2)\IMG_40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" t="2555" r="1496" b="19212"/>
          <a:stretch/>
        </p:blipFill>
        <p:spPr bwMode="auto">
          <a:xfrm>
            <a:off x="4716016" y="1006386"/>
            <a:ext cx="4139081" cy="2597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03821"/>
            <a:ext cx="4139081" cy="278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48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0" y="78499"/>
            <a:ext cx="8993577" cy="671512"/>
          </a:xfrm>
        </p:spPr>
        <p:txBody>
          <a:bodyPr/>
          <a:lstStyle/>
          <a:p>
            <a:r>
              <a:rPr lang="ru-RU" dirty="0" smtClean="0"/>
              <a:t>Использование технических средств </a:t>
            </a:r>
            <a:br>
              <a:rPr lang="ru-RU" dirty="0" smtClean="0"/>
            </a:br>
            <a:r>
              <a:rPr lang="ru-RU" dirty="0" smtClean="0"/>
              <a:t>в образовательном процессе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88"/>
          <a:stretch/>
        </p:blipFill>
        <p:spPr>
          <a:xfrm>
            <a:off x="179512" y="908720"/>
            <a:ext cx="4392488" cy="2800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50"/>
          <a:stretch/>
        </p:blipFill>
        <p:spPr>
          <a:xfrm>
            <a:off x="4644007" y="3897580"/>
            <a:ext cx="4373361" cy="283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63" t="12200" b="-3199"/>
          <a:stretch/>
        </p:blipFill>
        <p:spPr>
          <a:xfrm>
            <a:off x="166482" y="3865376"/>
            <a:ext cx="4373360" cy="2838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7" y="908720"/>
            <a:ext cx="4373361" cy="2800602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4910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физики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07"/>
          <a:stretch/>
        </p:blipFill>
        <p:spPr>
          <a:xfrm>
            <a:off x="431558" y="980729"/>
            <a:ext cx="3996426" cy="278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32"/>
          <a:stretch/>
        </p:blipFill>
        <p:spPr>
          <a:xfrm>
            <a:off x="431558" y="3941363"/>
            <a:ext cx="3996426" cy="2655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18" y="973273"/>
            <a:ext cx="3966882" cy="2789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18" y="3934013"/>
            <a:ext cx="3966882" cy="266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 </a:t>
            </a:r>
            <a:r>
              <a:rPr lang="ru-RU" dirty="0" smtClean="0"/>
              <a:t>химии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20007"/>
            <a:ext cx="418680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7475" b="28738"/>
          <a:stretch/>
        </p:blipFill>
        <p:spPr>
          <a:xfrm>
            <a:off x="4572000" y="920007"/>
            <a:ext cx="434913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2" t="51180" r="20077" b="1570"/>
          <a:stretch/>
        </p:blipFill>
        <p:spPr>
          <a:xfrm>
            <a:off x="148680" y="3860926"/>
            <a:ext cx="42176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4" r="6589" b="28737"/>
          <a:stretch/>
        </p:blipFill>
        <p:spPr>
          <a:xfrm>
            <a:off x="4572000" y="3897753"/>
            <a:ext cx="4349134" cy="2843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52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кабинеты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8" t="23751" b="10532"/>
          <a:stretch/>
        </p:blipFill>
        <p:spPr>
          <a:xfrm>
            <a:off x="457200" y="819484"/>
            <a:ext cx="4536504" cy="284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6" t="5900" r="2689" b="9051"/>
          <a:stretch/>
        </p:blipFill>
        <p:spPr>
          <a:xfrm>
            <a:off x="5345420" y="1196752"/>
            <a:ext cx="3619070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5" t="3872" r="14563" b="12151"/>
          <a:stretch/>
        </p:blipFill>
        <p:spPr>
          <a:xfrm>
            <a:off x="457200" y="3795574"/>
            <a:ext cx="4536504" cy="2918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5535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Методические кабинеты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4650539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55376"/>
            <a:ext cx="3152949" cy="5605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3861047"/>
            <a:ext cx="4650539" cy="2899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8745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Областной конкурс на лучшую организацию работы информационно-библиотечного центра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0266">
            <a:off x="6014453" y="1654169"/>
            <a:ext cx="2748316" cy="3664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50"/>
          <a:stretch/>
        </p:blipFill>
        <p:spPr>
          <a:xfrm>
            <a:off x="740385" y="1196752"/>
            <a:ext cx="4536503" cy="2845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33201"/>
          <a:stretch/>
        </p:blipFill>
        <p:spPr>
          <a:xfrm>
            <a:off x="317013" y="4150140"/>
            <a:ext cx="5465162" cy="2601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029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Информационно-библиотечные центры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5" y="787400"/>
            <a:ext cx="4114800" cy="2716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0" r="388"/>
          <a:stretch/>
        </p:blipFill>
        <p:spPr>
          <a:xfrm>
            <a:off x="251520" y="3754259"/>
            <a:ext cx="4878288" cy="2804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53" y="781769"/>
            <a:ext cx="4546848" cy="2722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59"/>
          <a:stretch/>
        </p:blipFill>
        <p:spPr>
          <a:xfrm>
            <a:off x="5292079" y="3754259"/>
            <a:ext cx="3784721" cy="2804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5861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35588" y="188640"/>
            <a:ext cx="8229600" cy="671512"/>
          </a:xfrm>
        </p:spPr>
        <p:txBody>
          <a:bodyPr/>
          <a:lstStyle/>
          <a:p>
            <a:pPr eaLnBrk="1" hangingPunct="1"/>
            <a:r>
              <a:rPr lang="ru-RU" b="1" dirty="0" smtClean="0"/>
              <a:t>Областной конкурс</a:t>
            </a:r>
            <a:br>
              <a:rPr lang="ru-RU" b="1" dirty="0" smtClean="0"/>
            </a:br>
            <a:r>
              <a:rPr lang="ru-RU" b="1" dirty="0" smtClean="0"/>
              <a:t>«Компьютер. Образование. Интернет»</a:t>
            </a:r>
            <a:br>
              <a:rPr lang="ru-RU" b="1" dirty="0" smtClean="0"/>
            </a:br>
            <a:endParaRPr 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8374"/>
              </p:ext>
            </p:extLst>
          </p:nvPr>
        </p:nvGraphicFramePr>
        <p:xfrm>
          <a:off x="107504" y="1268760"/>
          <a:ext cx="8856990" cy="426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152128"/>
                <a:gridCol w="1152128"/>
                <a:gridCol w="1224136"/>
                <a:gridCol w="1152134"/>
                <a:gridCol w="1296144"/>
              </a:tblGrid>
              <a:tr h="60928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образования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</a:tr>
              <a:tr h="519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Средняя школа № 10 </a:t>
                      </a:r>
                      <a:r>
                        <a:rPr lang="ru-RU" sz="1400" dirty="0" err="1" smtClean="0"/>
                        <a:t>г.Мозыря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Диплом </a:t>
                      </a:r>
                    </a:p>
                    <a:p>
                      <a:pPr algn="ctr"/>
                      <a:r>
                        <a:rPr lang="ru-RU" sz="1400" dirty="0" smtClean="0"/>
                        <a:t>1 степени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696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Средняя школа № 2 </a:t>
                      </a:r>
                      <a:r>
                        <a:rPr lang="ru-RU" sz="1400" dirty="0" err="1" smtClean="0"/>
                        <a:t>г.Мозыря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Диплом </a:t>
                      </a:r>
                    </a:p>
                    <a:p>
                      <a:pPr algn="ctr"/>
                      <a:r>
                        <a:rPr lang="ru-RU" sz="1400" dirty="0" smtClean="0"/>
                        <a:t>3 степени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631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Средняя школа № 7 </a:t>
                      </a:r>
                      <a:r>
                        <a:rPr lang="ru-RU" sz="1400" dirty="0" err="1" smtClean="0"/>
                        <a:t>г.Мозыря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2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Диплом</a:t>
                      </a:r>
                    </a:p>
                    <a:p>
                      <a:pPr algn="ctr"/>
                      <a:r>
                        <a:rPr lang="ru-RU" sz="1400" dirty="0" smtClean="0"/>
                        <a:t>3 степени</a:t>
                      </a:r>
                      <a:endParaRPr lang="ru-RU" sz="1400" dirty="0"/>
                    </a:p>
                  </a:txBody>
                  <a:tcPr/>
                </a:tc>
              </a:tr>
              <a:tr h="49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Средняя школа № 13 </a:t>
                      </a:r>
                      <a:r>
                        <a:rPr lang="ru-RU" sz="1400" dirty="0" err="1" smtClean="0"/>
                        <a:t>г.Мозыря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Диплом</a:t>
                      </a:r>
                    </a:p>
                    <a:p>
                      <a:pPr algn="ctr"/>
                      <a:r>
                        <a:rPr lang="ru-RU" sz="1400" dirty="0" smtClean="0"/>
                        <a:t>1 степени</a:t>
                      </a:r>
                      <a:endParaRPr lang="ru-RU" sz="1400" dirty="0"/>
                    </a:p>
                  </a:txBody>
                  <a:tcPr/>
                </a:tc>
              </a:tr>
              <a:tr h="352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Средняя школа № 16 </a:t>
                      </a:r>
                      <a:r>
                        <a:rPr lang="ru-RU" sz="1400" dirty="0" err="1" smtClean="0"/>
                        <a:t>г.Мозыря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3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582"/>
            <a:ext cx="8229600" cy="432792"/>
          </a:xfrm>
        </p:spPr>
        <p:txBody>
          <a:bodyPr/>
          <a:lstStyle/>
          <a:p>
            <a:r>
              <a:rPr lang="ru-RU" dirty="0"/>
              <a:t>Проблемы и перспективы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740" t="32483" r="34141" b="5528"/>
          <a:stretch/>
        </p:blipFill>
        <p:spPr>
          <a:xfrm>
            <a:off x="395536" y="414210"/>
            <a:ext cx="8424936" cy="63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/>
          <a:lstStyle/>
          <a:p>
            <a:pPr eaLnBrk="1" hangingPunct="1"/>
            <a:r>
              <a:rPr lang="ru-RU" b="1" dirty="0" smtClean="0"/>
              <a:t>Областной конкурс</a:t>
            </a:r>
            <a:br>
              <a:rPr lang="ru-RU" b="1" dirty="0" smtClean="0"/>
            </a:br>
            <a:r>
              <a:rPr lang="ru-RU" sz="2400" b="1" dirty="0" smtClean="0"/>
              <a:t>на лучший сайт учреждений образования, отделов образования</a:t>
            </a:r>
            <a:endParaRPr lang="ru-RU" sz="20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291721"/>
              </p:ext>
            </p:extLst>
          </p:nvPr>
        </p:nvGraphicFramePr>
        <p:xfrm>
          <a:off x="1187624" y="1340768"/>
          <a:ext cx="6237736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843"/>
                <a:gridCol w="1197169"/>
                <a:gridCol w="1388362"/>
                <a:gridCol w="1388362"/>
              </a:tblGrid>
              <a:tr h="83856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образования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</a:tr>
              <a:tr h="1237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Отдел образования, спорта и туризма </a:t>
                      </a:r>
                      <a:r>
                        <a:rPr lang="ru-RU" sz="1400" dirty="0" err="1" smtClean="0"/>
                        <a:t>Мозырского</a:t>
                      </a:r>
                      <a:r>
                        <a:rPr lang="ru-RU" sz="1400" dirty="0" smtClean="0"/>
                        <a:t> райисполкома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Диплом </a:t>
                      </a:r>
                    </a:p>
                    <a:p>
                      <a:pPr algn="ctr"/>
                      <a:r>
                        <a:rPr lang="ru-RU" sz="1400" dirty="0" smtClean="0"/>
                        <a:t>3 степени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678839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ЦКРОиР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Диплом </a:t>
                      </a:r>
                    </a:p>
                    <a:p>
                      <a:pPr algn="ctr"/>
                      <a:r>
                        <a:rPr lang="ru-RU" sz="1400" dirty="0" smtClean="0"/>
                        <a:t>2 степени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678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ДЦЦР </a:t>
                      </a:r>
                      <a:r>
                        <a:rPr lang="ru-RU" sz="1400" dirty="0" err="1" smtClean="0"/>
                        <a:t>г.Мозыря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958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Козенская</a:t>
                      </a:r>
                      <a:r>
                        <a:rPr lang="ru-RU" sz="1400" dirty="0" smtClean="0"/>
                        <a:t> средняя школа </a:t>
                      </a:r>
                      <a:r>
                        <a:rPr lang="ru-RU" sz="1400" dirty="0" err="1" smtClean="0"/>
                        <a:t>Мозырского</a:t>
                      </a:r>
                      <a:r>
                        <a:rPr lang="ru-RU" sz="1400" dirty="0" smtClean="0"/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 степени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40950"/>
              </p:ext>
            </p:extLst>
          </p:nvPr>
        </p:nvGraphicFramePr>
        <p:xfrm>
          <a:off x="107504" y="1285236"/>
          <a:ext cx="8928992" cy="508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Учреждение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</a:tr>
              <a:tr h="2149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Руднянская</a:t>
                      </a:r>
                      <a:r>
                        <a:rPr lang="ru-RU" b="1" dirty="0" smtClean="0"/>
                        <a:t> средняя школа </a:t>
                      </a:r>
                      <a:r>
                        <a:rPr lang="ru-RU" b="1" dirty="0" err="1" smtClean="0"/>
                        <a:t>Мозырского</a:t>
                      </a:r>
                      <a:r>
                        <a:rPr lang="ru-RU" b="1" dirty="0" smtClean="0"/>
                        <a:t> района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Внедрение модели формирования предпринимательских компетенций учащихся посредством организации сетевого взаимодействия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2017-2020гг.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Осовецкий ясли-сад-средняя школа  </a:t>
                      </a:r>
                      <a:r>
                        <a:rPr lang="ru-RU" sz="1800" b="1" dirty="0" err="1" smtClean="0"/>
                        <a:t>Мозырского</a:t>
                      </a:r>
                      <a:r>
                        <a:rPr lang="ru-RU" sz="1800" b="1" dirty="0" smtClean="0"/>
                        <a:t>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Прудковская</a:t>
                      </a:r>
                      <a:r>
                        <a:rPr lang="ru-RU" sz="1800" b="1" dirty="0" smtClean="0"/>
                        <a:t> средняя школа </a:t>
                      </a:r>
                      <a:r>
                        <a:rPr lang="ru-RU" sz="1800" b="1" dirty="0" err="1" smtClean="0"/>
                        <a:t>Мозырского</a:t>
                      </a:r>
                      <a:r>
                        <a:rPr lang="ru-RU" sz="1800" b="1" dirty="0" smtClean="0"/>
                        <a:t> района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b="1" dirty="0" smtClean="0"/>
                        <a:t>Внедрение технологии </a:t>
                      </a:r>
                      <a:r>
                        <a:rPr lang="ru-RU" sz="1800" b="1" dirty="0" err="1" smtClean="0"/>
                        <a:t>тьютерского</a:t>
                      </a:r>
                      <a:r>
                        <a:rPr lang="ru-RU" sz="1800" b="1" dirty="0" smtClean="0"/>
                        <a:t> сопровождения проектной и исследовательской деятельности учащихся посредством кооперации учреждений общего среднего и высшего образования                                    2017-2020гг.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32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0648"/>
            <a:ext cx="8381678" cy="2873176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ИНФОРМАЦИОННО-КОММУНИКАЦИОННЫЕ ТЕХНОЛОГИИ В СИСТЕМЕ ОБРАЗОВАНИЯ МОЗЫРСКОГО РАЙОНА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15183" y="5589240"/>
            <a:ext cx="5616277" cy="381000"/>
          </a:xfrm>
        </p:spPr>
        <p:txBody>
          <a:bodyPr/>
          <a:lstStyle/>
          <a:p>
            <a:pPr algn="l" eaLnBrk="1" hangingPunct="1">
              <a:lnSpc>
                <a:spcPts val="2100"/>
              </a:lnSpc>
              <a:spcBef>
                <a:spcPct val="0"/>
              </a:spcBef>
            </a:pPr>
            <a:r>
              <a:rPr lang="ru-RU" sz="2000" dirty="0" smtClean="0"/>
              <a:t>Старикова Марина Григорьевна,</a:t>
            </a:r>
          </a:p>
          <a:p>
            <a:pPr algn="l" eaLnBrk="1" hangingPunct="1">
              <a:lnSpc>
                <a:spcPts val="2100"/>
              </a:lnSpc>
              <a:spcBef>
                <a:spcPct val="0"/>
              </a:spcBef>
            </a:pPr>
            <a:r>
              <a:rPr lang="ru-RU" sz="2000" dirty="0" smtClean="0"/>
              <a:t>заведующий учебно-методическим кабинетом</a:t>
            </a:r>
          </a:p>
          <a:p>
            <a:pPr algn="l" eaLnBrk="1" hangingPunct="1">
              <a:lnSpc>
                <a:spcPts val="2100"/>
              </a:lnSpc>
              <a:spcBef>
                <a:spcPct val="0"/>
              </a:spcBef>
            </a:pPr>
            <a:r>
              <a:rPr lang="ru-RU" sz="2000" dirty="0" smtClean="0"/>
              <a:t>отдела образования, спорта и туризма </a:t>
            </a:r>
            <a:r>
              <a:rPr lang="ru-RU" sz="2000" dirty="0" err="1" smtClean="0"/>
              <a:t>Мозырского</a:t>
            </a:r>
            <a:r>
              <a:rPr lang="ru-RU" sz="2000" dirty="0" smtClean="0"/>
              <a:t> райисполкома</a:t>
            </a:r>
          </a:p>
        </p:txBody>
      </p:sp>
    </p:spTree>
    <p:extLst>
      <p:ext uri="{BB962C8B-B14F-4D97-AF65-F5344CB8AC3E}">
        <p14:creationId xmlns:p14="http://schemas.microsoft.com/office/powerpoint/2010/main" val="6627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476"/>
            <a:ext cx="8229600" cy="376064"/>
          </a:xfrm>
        </p:spPr>
        <p:txBody>
          <a:bodyPr/>
          <a:lstStyle/>
          <a:p>
            <a:r>
              <a:rPr lang="ru-RU" dirty="0" smtClean="0"/>
              <a:t>Проблемы и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93" t="28350" r="31927" b="5959"/>
          <a:stretch/>
        </p:blipFill>
        <p:spPr>
          <a:xfrm>
            <a:off x="323528" y="397823"/>
            <a:ext cx="8568952" cy="64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30" t="22640" r="31737" b="4718"/>
          <a:stretch/>
        </p:blipFill>
        <p:spPr>
          <a:xfrm>
            <a:off x="323528" y="386444"/>
            <a:ext cx="8496944" cy="64533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58923"/>
            <a:ext cx="8229600" cy="391579"/>
          </a:xfrm>
        </p:spPr>
        <p:txBody>
          <a:bodyPr/>
          <a:lstStyle/>
          <a:p>
            <a:r>
              <a:rPr lang="ru-RU" dirty="0"/>
              <a:t>Проблемы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8338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30" t="28236" r="31737" b="7672"/>
          <a:stretch/>
        </p:blipFill>
        <p:spPr>
          <a:xfrm>
            <a:off x="251520" y="404664"/>
            <a:ext cx="8640960" cy="633670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139605"/>
            <a:ext cx="8229600" cy="671512"/>
          </a:xfrm>
        </p:spPr>
        <p:txBody>
          <a:bodyPr/>
          <a:lstStyle/>
          <a:p>
            <a:r>
              <a:rPr lang="ru-RU" dirty="0"/>
              <a:t>Проблемы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682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84" t="22640" r="32290" b="13578"/>
          <a:stretch/>
        </p:blipFill>
        <p:spPr>
          <a:xfrm>
            <a:off x="366780" y="404664"/>
            <a:ext cx="8453692" cy="633670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6779" y="2620"/>
            <a:ext cx="8229600" cy="278570"/>
          </a:xfrm>
        </p:spPr>
        <p:txBody>
          <a:bodyPr/>
          <a:lstStyle/>
          <a:p>
            <a:r>
              <a:rPr lang="ru-RU" dirty="0"/>
              <a:t>Проблемы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33288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30" t="22619" r="32290" b="8657"/>
          <a:stretch/>
        </p:blipFill>
        <p:spPr>
          <a:xfrm>
            <a:off x="251520" y="404664"/>
            <a:ext cx="8640960" cy="633670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056"/>
            <a:ext cx="8229600" cy="281054"/>
          </a:xfrm>
        </p:spPr>
        <p:txBody>
          <a:bodyPr/>
          <a:lstStyle/>
          <a:p>
            <a:r>
              <a:rPr lang="ru-RU" dirty="0"/>
              <a:t>Проблемы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20982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84" t="22651" r="31736" b="5704"/>
          <a:stretch/>
        </p:blipFill>
        <p:spPr>
          <a:xfrm>
            <a:off x="179512" y="476672"/>
            <a:ext cx="8784976" cy="62646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122832"/>
            <a:ext cx="8229600" cy="671512"/>
          </a:xfrm>
        </p:spPr>
        <p:txBody>
          <a:bodyPr/>
          <a:lstStyle/>
          <a:p>
            <a:r>
              <a:rPr lang="ru-RU" dirty="0"/>
              <a:t>Проблемы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7432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форматика6">
  <a:themeElements>
    <a:clrScheme name="sample 3">
      <a:dk1>
        <a:srgbClr val="1F5281"/>
      </a:dk1>
      <a:lt1>
        <a:srgbClr val="FFFFFF"/>
      </a:lt1>
      <a:dk2>
        <a:srgbClr val="003399"/>
      </a:dk2>
      <a:lt2>
        <a:srgbClr val="D6E1E2"/>
      </a:lt2>
      <a:accent1>
        <a:srgbClr val="30A483"/>
      </a:accent1>
      <a:accent2>
        <a:srgbClr val="CC9900"/>
      </a:accent2>
      <a:accent3>
        <a:srgbClr val="FFFFFF"/>
      </a:accent3>
      <a:accent4>
        <a:srgbClr val="19456D"/>
      </a:accent4>
      <a:accent5>
        <a:srgbClr val="ADCFC1"/>
      </a:accent5>
      <a:accent6>
        <a:srgbClr val="B98A00"/>
      </a:accent6>
      <a:hlink>
        <a:srgbClr val="1481B8"/>
      </a:hlink>
      <a:folHlink>
        <a:srgbClr val="83A6A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00CC99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00B98A"/>
        </a:accent6>
        <a:hlink>
          <a:srgbClr val="9999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3399"/>
        </a:dk2>
        <a:lt2>
          <a:srgbClr val="D6E1E2"/>
        </a:lt2>
        <a:accent1>
          <a:srgbClr val="30A483"/>
        </a:accent1>
        <a:accent2>
          <a:srgbClr val="CC9900"/>
        </a:accent2>
        <a:accent3>
          <a:srgbClr val="FFFFFF"/>
        </a:accent3>
        <a:accent4>
          <a:srgbClr val="19456D"/>
        </a:accent4>
        <a:accent5>
          <a:srgbClr val="ADCFC1"/>
        </a:accent5>
        <a:accent6>
          <a:srgbClr val="B98A00"/>
        </a:accent6>
        <a:hlink>
          <a:srgbClr val="1481B8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информатика6</Template>
  <TotalTime>1056</TotalTime>
  <Words>480</Words>
  <Application>Microsoft Office PowerPoint</Application>
  <PresentationFormat>Экран (4:3)</PresentationFormat>
  <Paragraphs>183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Verdana</vt:lpstr>
      <vt:lpstr>Wingdings</vt:lpstr>
      <vt:lpstr>информатика6</vt:lpstr>
      <vt:lpstr>Image</vt:lpstr>
      <vt:lpstr>ИНФОРМАЦИОННО-КОММУНИКАЦИОННЫЕ ТЕХНОЛОГИИ В СИСТЕМЕ ОБРАЗОВАНИЯ МОЗЫРСКОГО РАЙОНА</vt:lpstr>
      <vt:lpstr>Презентация PowerPoint</vt:lpstr>
      <vt:lpstr>Проблемы и перспективы</vt:lpstr>
      <vt:lpstr>Проблемы и перспективы</vt:lpstr>
      <vt:lpstr>Проблемы и перспективы</vt:lpstr>
      <vt:lpstr>Проблемы и перспективы</vt:lpstr>
      <vt:lpstr>Проблемы и перспективы</vt:lpstr>
      <vt:lpstr>Проблемы и перспективы</vt:lpstr>
      <vt:lpstr>Проблемы и перспективы</vt:lpstr>
      <vt:lpstr>Проблемы и перспективы</vt:lpstr>
      <vt:lpstr>Использование в образовательном процессе технических средств</vt:lpstr>
      <vt:lpstr>Сертификация педагогических работников  как пользователей ИКТ</vt:lpstr>
      <vt:lpstr>Локальная сеть учреждений</vt:lpstr>
      <vt:lpstr>Сайты учреждений образования</vt:lpstr>
      <vt:lpstr>Электронные дневники</vt:lpstr>
      <vt:lpstr>Районные ресурсные центры</vt:lpstr>
      <vt:lpstr>Эффективные мероприятия по повышению профессионального уровня педагогов</vt:lpstr>
      <vt:lpstr>Сетевое взаимодействие участников образовательного процесса</vt:lpstr>
      <vt:lpstr>Презентация PowerPoint</vt:lpstr>
      <vt:lpstr>Использование ИКТ  в образовательном процессе учреждений дошкольного образования</vt:lpstr>
      <vt:lpstr>Компьютерные классы в учреждениях дошкольного образования</vt:lpstr>
      <vt:lpstr>Использование технических средств  в образовательном процессе</vt:lpstr>
      <vt:lpstr>Кабинеты физики</vt:lpstr>
      <vt:lpstr>Кабинет химии</vt:lpstr>
      <vt:lpstr>Методические кабинеты</vt:lpstr>
      <vt:lpstr>Методические кабинеты</vt:lpstr>
      <vt:lpstr>Областной конкурс на лучшую организацию работы информационно-библиотечного центра</vt:lpstr>
      <vt:lpstr>Информационно-библиотечные центры</vt:lpstr>
      <vt:lpstr>Областной конкурс «Компьютер. Образование. Интернет» </vt:lpstr>
      <vt:lpstr>Областной конкурс на лучший сайт учреждений образования, отделов образования</vt:lpstr>
      <vt:lpstr>Инновационная деятельность</vt:lpstr>
      <vt:lpstr>ИНФОРМАЦИОННО-КОММУНИКАЦИОННЫЕ ТЕХНОЛОГИИ В СИСТЕМЕ ОБРАЗОВАНИЯ МОЗЫРСКОГО РАЙОНА</vt:lpstr>
    </vt:vector>
  </TitlesOfParts>
  <Company>SPecialiST RePack, SanBuild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USER</cp:lastModifiedBy>
  <cp:revision>186</cp:revision>
  <dcterms:created xsi:type="dcterms:W3CDTF">2015-05-11T10:24:10Z</dcterms:created>
  <dcterms:modified xsi:type="dcterms:W3CDTF">2018-05-03T07:32:39Z</dcterms:modified>
</cp:coreProperties>
</file>