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40DD3CA-08D7-4776-BC08-9EE8A62D9FC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5A21E0-BA88-4D17-A0C9-975C61583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8062912" cy="6408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Роль визуализированной учебной информации в освоении учебного содержания на уроках истории и обществоведения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16632"/>
            <a:ext cx="8062912" cy="26642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27385"/>
            <a:ext cx="3312368" cy="28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6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450857" cy="6338143"/>
          </a:xfrm>
        </p:spPr>
      </p:pic>
    </p:spTree>
    <p:extLst>
      <p:ext uri="{BB962C8B-B14F-4D97-AF65-F5344CB8AC3E}">
        <p14:creationId xmlns:p14="http://schemas.microsoft.com/office/powerpoint/2010/main" xmlns="" val="69400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/>
              <a:t>Визуализация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880712"/>
            <a:ext cx="5819334" cy="5977288"/>
          </a:xfrm>
        </p:spPr>
      </p:pic>
    </p:spTree>
    <p:extLst>
      <p:ext uri="{BB962C8B-B14F-4D97-AF65-F5344CB8AC3E}">
        <p14:creationId xmlns:p14="http://schemas.microsoft.com/office/powerpoint/2010/main" xmlns="" val="23876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654146" cy="6482159"/>
          </a:xfrm>
        </p:spPr>
      </p:pic>
    </p:spTree>
    <p:extLst>
      <p:ext uri="{BB962C8B-B14F-4D97-AF65-F5344CB8AC3E}">
        <p14:creationId xmlns:p14="http://schemas.microsoft.com/office/powerpoint/2010/main" xmlns="" val="17089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644205" cy="5904656"/>
          </a:xfrm>
        </p:spPr>
      </p:pic>
    </p:spTree>
    <p:extLst>
      <p:ext uri="{BB962C8B-B14F-4D97-AF65-F5344CB8AC3E}">
        <p14:creationId xmlns:p14="http://schemas.microsoft.com/office/powerpoint/2010/main" xmlns="" val="53763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ru-RU" dirty="0" smtClean="0"/>
              <a:t>Я. </a:t>
            </a:r>
            <a:r>
              <a:rPr lang="ru-RU" dirty="0" err="1" smtClean="0"/>
              <a:t>Дроздович</a:t>
            </a:r>
            <a:r>
              <a:rPr lang="ru-RU" dirty="0" smtClean="0"/>
              <a:t>, «Погоня»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32395"/>
            <a:ext cx="4914478" cy="5725605"/>
          </a:xfrm>
        </p:spPr>
      </p:pic>
    </p:spTree>
    <p:extLst>
      <p:ext uri="{BB962C8B-B14F-4D97-AF65-F5344CB8AC3E}">
        <p14:creationId xmlns:p14="http://schemas.microsoft.com/office/powerpoint/2010/main" xmlns="" val="138953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4442"/>
            <a:ext cx="7564064" cy="6314349"/>
          </a:xfrm>
        </p:spPr>
      </p:pic>
    </p:spTree>
    <p:extLst>
      <p:ext uri="{BB962C8B-B14F-4D97-AF65-F5344CB8AC3E}">
        <p14:creationId xmlns:p14="http://schemas.microsoft.com/office/powerpoint/2010/main" xmlns="" val="136294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24" y="188640"/>
            <a:ext cx="8354846" cy="6266135"/>
          </a:xfrm>
        </p:spPr>
      </p:pic>
    </p:spTree>
    <p:extLst>
      <p:ext uri="{BB962C8B-B14F-4D97-AF65-F5344CB8AC3E}">
        <p14:creationId xmlns:p14="http://schemas.microsoft.com/office/powerpoint/2010/main" xmlns="" val="42517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/>
          <a:lstStyle/>
          <a:p>
            <a:pPr algn="ctr"/>
            <a:r>
              <a:rPr lang="ru-RU" dirty="0" err="1" smtClean="0"/>
              <a:t>Гексы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96752"/>
            <a:ext cx="7656421" cy="5503716"/>
          </a:xfrm>
        </p:spPr>
      </p:pic>
    </p:spTree>
    <p:extLst>
      <p:ext uri="{BB962C8B-B14F-4D97-AF65-F5344CB8AC3E}">
        <p14:creationId xmlns:p14="http://schemas.microsoft.com/office/powerpoint/2010/main" xmlns="" val="291213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/>
              <a:t>Диаграммы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4879032" cy="2935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843763"/>
            <a:ext cx="5434764" cy="30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21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xmlns="" val="333764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23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Роль визуализированной учебной информации в освоении учебного содержания на уроках истории и обществоведения</vt:lpstr>
      <vt:lpstr>Слайд 2</vt:lpstr>
      <vt:lpstr>Слайд 3</vt:lpstr>
      <vt:lpstr>Я. Дроздович, «Погоня»</vt:lpstr>
      <vt:lpstr>Слайд 5</vt:lpstr>
      <vt:lpstr>Слайд 6</vt:lpstr>
      <vt:lpstr>Гексы </vt:lpstr>
      <vt:lpstr>Диаграммы </vt:lpstr>
      <vt:lpstr>Слайд 9</vt:lpstr>
      <vt:lpstr>Слайд 10</vt:lpstr>
      <vt:lpstr>Визуализация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визуализированной учебной информации в освоении учебного содержания на уроках истории и обществоведения</dc:title>
  <dc:creator>Владимир</dc:creator>
  <cp:lastModifiedBy>Алеся</cp:lastModifiedBy>
  <cp:revision>2</cp:revision>
  <dcterms:created xsi:type="dcterms:W3CDTF">2021-11-02T01:09:30Z</dcterms:created>
  <dcterms:modified xsi:type="dcterms:W3CDTF">2021-11-16T13:50:21Z</dcterms:modified>
</cp:coreProperties>
</file>