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697B2-8FEB-41F0-B77C-D7D065CD8305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5AA28-499F-4174-858D-30983939EC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331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697B2-8FEB-41F0-B77C-D7D065CD8305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5AA28-499F-4174-858D-30983939EC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88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697B2-8FEB-41F0-B77C-D7D065CD8305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5AA28-499F-4174-858D-30983939EC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64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697B2-8FEB-41F0-B77C-D7D065CD8305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5AA28-499F-4174-858D-30983939EC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84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697B2-8FEB-41F0-B77C-D7D065CD8305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5AA28-499F-4174-858D-30983939EC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108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697B2-8FEB-41F0-B77C-D7D065CD8305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5AA28-499F-4174-858D-30983939EC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2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697B2-8FEB-41F0-B77C-D7D065CD8305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5AA28-499F-4174-858D-30983939EC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24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697B2-8FEB-41F0-B77C-D7D065CD8305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5AA28-499F-4174-858D-30983939EC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37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697B2-8FEB-41F0-B77C-D7D065CD8305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5AA28-499F-4174-858D-30983939EC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564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697B2-8FEB-41F0-B77C-D7D065CD8305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5AA28-499F-4174-858D-30983939EC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56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697B2-8FEB-41F0-B77C-D7D065CD8305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5AA28-499F-4174-858D-30983939EC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58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B75697B2-8FEB-41F0-B77C-D7D065CD8305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345AA28-499F-4174-858D-30983939E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>
                <a:latin typeface="Bookman Old Style" pitchFamily="18" charset="0"/>
              </a:rPr>
              <a:t>Дистанционное обучение в учреждении образования: ресурсы, возможности, способы организации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869160"/>
            <a:ext cx="6400800" cy="1176536"/>
          </a:xfrm>
        </p:spPr>
        <p:txBody>
          <a:bodyPr/>
          <a:lstStyle/>
          <a:p>
            <a:pPr algn="r"/>
            <a:r>
              <a:rPr lang="ru-RU" sz="3600" dirty="0" err="1" smtClean="0">
                <a:latin typeface="Bookman Old Style" pitchFamily="18" charset="0"/>
              </a:rPr>
              <a:t>Мышковская</a:t>
            </a:r>
            <a:r>
              <a:rPr lang="ru-RU" sz="3600" dirty="0" smtClean="0">
                <a:latin typeface="Bookman Old Style" pitchFamily="18" charset="0"/>
              </a:rPr>
              <a:t> А.П.</a:t>
            </a:r>
            <a:endParaRPr lang="en-US" sz="3600" dirty="0" smtClean="0">
              <a:latin typeface="Bookman Old Style" pitchFamily="18" charset="0"/>
            </a:endParaRPr>
          </a:p>
          <a:p>
            <a:pPr algn="r"/>
            <a:r>
              <a:rPr lang="ru-RU" sz="1800" dirty="0">
                <a:latin typeface="Bookman Old Style" pitchFamily="18" charset="0"/>
              </a:rPr>
              <a:t>у</a:t>
            </a:r>
            <a:r>
              <a:rPr lang="ru-RU" sz="1800" dirty="0" smtClean="0">
                <a:latin typeface="Bookman Old Style" pitchFamily="18" charset="0"/>
              </a:rPr>
              <a:t>читель физики, ГУО «Гимназия имени </a:t>
            </a:r>
            <a:r>
              <a:rPr lang="ru-RU" sz="1800" dirty="0" err="1" smtClean="0">
                <a:latin typeface="Bookman Old Style" pitchFamily="18" charset="0"/>
              </a:rPr>
              <a:t>Я.Купалы</a:t>
            </a:r>
            <a:r>
              <a:rPr lang="ru-RU" sz="1800" dirty="0" smtClean="0">
                <a:latin typeface="Bookman Old Style" pitchFamily="18" charset="0"/>
              </a:rPr>
              <a:t>»</a:t>
            </a:r>
            <a:endParaRPr lang="ru-RU" sz="3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LearningApps.org - создание мультимедийных интерактивных упражнений - Google Chr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" y="810582"/>
            <a:ext cx="9144000" cy="49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231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gniteapplication.com/wp-content/uploads/2020/09/Zoom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9795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064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изика для учащихся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70" t="11826" r="21187"/>
          <a:stretch/>
        </p:blipFill>
        <p:spPr>
          <a:xfrm>
            <a:off x="323528" y="13888"/>
            <a:ext cx="8455456" cy="684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674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одготовка к ЦТ - Физика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79" t="11826" r="17797"/>
          <a:stretch/>
        </p:blipFill>
        <p:spPr>
          <a:xfrm>
            <a:off x="-1" y="116632"/>
            <a:ext cx="9164099" cy="66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6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Готовимся к ЦТ - Google Chr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07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Готовимся к ЦТ - 24.02.2021 - Google Chr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7663"/>
            <a:ext cx="9144000" cy="49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16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r>
              <a:rPr lang="ru-RU" sz="3200" dirty="0" smtClean="0"/>
              <a:t>Средство </a:t>
            </a:r>
            <a:r>
              <a:rPr lang="ru-RU" sz="3200" dirty="0"/>
              <a:t>связи «учитель — учащийся»</a:t>
            </a:r>
          </a:p>
        </p:txBody>
      </p:sp>
      <p:pic>
        <p:nvPicPr>
          <p:cNvPr id="2050" name="Picture 2" descr="https://static.schools.by/images/meta-img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630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sz="3200" dirty="0" smtClean="0"/>
              <a:t>Средство </a:t>
            </a:r>
            <a:r>
              <a:rPr lang="ru-RU" sz="3200" dirty="0"/>
              <a:t>общения и обмена информацией</a:t>
            </a:r>
          </a:p>
        </p:txBody>
      </p:sp>
      <p:pic>
        <p:nvPicPr>
          <p:cNvPr id="1034" name="Picture 10" descr="https://fe.net.ua/files/uploads/messaging.png.pagespeed.ce.d2Sf3TSfD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802562"/>
            <a:ext cx="13955120" cy="487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rusfishka.ru/wp-content/uploads/2018/03/vieb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46447"/>
            <a:ext cx="2605774" cy="260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www.digiseller.ru/preview/180767/p1_2503845_12079c0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52025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download.logo.wine/logo/VK_(service)/VK_(service)-Logo.win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97" t="15540" r="26602" b="15703"/>
          <a:stretch/>
        </p:blipFill>
        <p:spPr bwMode="auto">
          <a:xfrm>
            <a:off x="6156176" y="2002837"/>
            <a:ext cx="2777152" cy="274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72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sz="3200" dirty="0" smtClean="0"/>
              <a:t>Сервис обмена информацией</a:t>
            </a:r>
            <a:endParaRPr lang="ru-RU" sz="3200" dirty="0"/>
          </a:p>
        </p:txBody>
      </p:sp>
      <p:pic>
        <p:nvPicPr>
          <p:cNvPr id="1034" name="Picture 10" descr="https://fe.net.ua/files/uploads/messaging.png.pagespeed.ce.d2Sf3TSfD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802562"/>
            <a:ext cx="13955120" cy="487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zsceskaves.cz/storage/user-69/module-1254/screenshot_45-1218x614x-15851665450phpfv4y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286" y="1412776"/>
            <a:ext cx="8385178" cy="422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06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одготовка к ЦТ - Google Chr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7663"/>
            <a:ext cx="9144000" cy="49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03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Задания для курса &quot;Подготовка к ЦТ&quot; - Google Chr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7663"/>
            <a:ext cx="9144000" cy="49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15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Д/З к уроку 25.01.2021 - Google Формы - Google Chr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7663"/>
            <a:ext cx="9144000" cy="49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7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Тест Простые механизмы (Ответы) - Google Таблицы - Google Chr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7663"/>
            <a:ext cx="9144000" cy="49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00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LearningApps.org - создание мультимедийных интерактивных упражнений - Google Chr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7663"/>
            <a:ext cx="9144000" cy="49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567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1068</TotalTime>
  <Words>39</Words>
  <Application>Microsoft Office PowerPoint</Application>
  <PresentationFormat>Экран (4:3)</PresentationFormat>
  <Paragraphs>6</Paragraphs>
  <Slides>15</Slides>
  <Notes>0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Тема5</vt:lpstr>
      <vt:lpstr>Дистанционное обучение в учреждении образования: ресурсы, возможности, способы организации</vt:lpstr>
      <vt:lpstr>Средство связи «учитель — учащийся»</vt:lpstr>
      <vt:lpstr>Средство общения и обмена информацией</vt:lpstr>
      <vt:lpstr>Сервис обмена информацией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 в учреждении образования: ресурсы, возможности, способы организации</dc:title>
  <dc:creator>Admin</dc:creator>
  <cp:lastModifiedBy>Алеся</cp:lastModifiedBy>
  <cp:revision>12</cp:revision>
  <dcterms:created xsi:type="dcterms:W3CDTF">2021-03-02T18:22:25Z</dcterms:created>
  <dcterms:modified xsi:type="dcterms:W3CDTF">2021-06-04T13:06:40Z</dcterms:modified>
</cp:coreProperties>
</file>