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82" r:id="rId1"/>
  </p:sldMasterIdLst>
  <p:notesMasterIdLst>
    <p:notesMasterId r:id="rId8"/>
  </p:notesMasterIdLst>
  <p:sldIdLst>
    <p:sldId id="424" r:id="rId2"/>
    <p:sldId id="638" r:id="rId3"/>
    <p:sldId id="640" r:id="rId4"/>
    <p:sldId id="641" r:id="rId5"/>
    <p:sldId id="642" r:id="rId6"/>
    <p:sldId id="64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1" userDrawn="1">
          <p15:clr>
            <a:srgbClr val="A4A3A4"/>
          </p15:clr>
        </p15:guide>
        <p15:guide id="2" pos="3795" userDrawn="1">
          <p15:clr>
            <a:srgbClr val="A4A3A4"/>
          </p15:clr>
        </p15:guide>
        <p15:guide id="3" orient="horz" pos="2268">
          <p15:clr>
            <a:srgbClr val="A4A3A4"/>
          </p15:clr>
        </p15:guide>
        <p15:guide id="4" pos="3813">
          <p15:clr>
            <a:srgbClr val="A4A3A4"/>
          </p15:clr>
        </p15:guide>
        <p15:guide id="5" pos="38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0082B0"/>
    <a:srgbClr val="3399FF"/>
    <a:srgbClr val="DB1203"/>
    <a:srgbClr val="FF9933"/>
    <a:srgbClr val="F1E4CF"/>
    <a:srgbClr val="8238BA"/>
    <a:srgbClr val="99FF66"/>
    <a:srgbClr val="FD6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2" autoAdjust="0"/>
    <p:restoredTop sz="99200" autoAdjust="0"/>
  </p:normalViewPr>
  <p:slideViewPr>
    <p:cSldViewPr snapToGrid="0">
      <p:cViewPr>
        <p:scale>
          <a:sx n="60" d="100"/>
          <a:sy n="60" d="100"/>
        </p:scale>
        <p:origin x="-930" y="-198"/>
      </p:cViewPr>
      <p:guideLst>
        <p:guide orient="horz" pos="2251"/>
        <p:guide orient="horz" pos="2268"/>
        <p:guide pos="3795"/>
        <p:guide pos="3813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FD188-15E6-41C0-B64D-44D9A87CB58D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8759B-1E96-4184-9845-BA68BC226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43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0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7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logo2.pn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Картинки по запросу школьные принадлежности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726" y="3690032"/>
            <a:ext cx="1263644" cy="102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448011" y="680484"/>
            <a:ext cx="11153104" cy="166968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8000"/>
                </a:solidFill>
              </a:rPr>
              <a:t>Виртуальная выставка-презентация </a:t>
            </a:r>
          </a:p>
          <a:p>
            <a:r>
              <a:rPr lang="ru-RU" sz="3600" b="1" dirty="0" smtClean="0">
                <a:solidFill>
                  <a:srgbClr val="008000"/>
                </a:solidFill>
              </a:rPr>
              <a:t>«Технология успеха»</a:t>
            </a:r>
            <a:endParaRPr lang="ru-RU" sz="3600" dirty="0">
              <a:solidFill>
                <a:srgbClr val="00800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310141" y="2098149"/>
            <a:ext cx="4616117" cy="4616118"/>
            <a:chOff x="5662279" y="2098149"/>
            <a:chExt cx="4616117" cy="4616118"/>
          </a:xfrm>
        </p:grpSpPr>
        <p:pic>
          <p:nvPicPr>
            <p:cNvPr id="1030" name="Picture 6" descr="Картинки по запросу лупа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62279" y="2098149"/>
              <a:ext cx="4616117" cy="461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37593" y="3244155"/>
              <a:ext cx="2145862" cy="2179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3025913" y="2350169"/>
            <a:ext cx="2284228" cy="3714109"/>
            <a:chOff x="6665450" y="2376766"/>
            <a:chExt cx="2284228" cy="3714109"/>
          </a:xfrm>
        </p:grpSpPr>
        <p:sp>
          <p:nvSpPr>
            <p:cNvPr id="5" name="Круговая стрелка 4"/>
            <p:cNvSpPr/>
            <p:nvPr/>
          </p:nvSpPr>
          <p:spPr>
            <a:xfrm>
              <a:off x="7161978" y="2376766"/>
              <a:ext cx="1787700" cy="1787972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7557119" y="3022278"/>
              <a:ext cx="993390" cy="496576"/>
            </a:xfrm>
            <a:custGeom>
              <a:avLst/>
              <a:gdLst>
                <a:gd name="connsiteX0" fmla="*/ 0 w 993390"/>
                <a:gd name="connsiteY0" fmla="*/ 0 h 496576"/>
                <a:gd name="connsiteX1" fmla="*/ 993390 w 993390"/>
                <a:gd name="connsiteY1" fmla="*/ 0 h 496576"/>
                <a:gd name="connsiteX2" fmla="*/ 993390 w 993390"/>
                <a:gd name="connsiteY2" fmla="*/ 496576 h 496576"/>
                <a:gd name="connsiteX3" fmla="*/ 0 w 993390"/>
                <a:gd name="connsiteY3" fmla="*/ 496576 h 496576"/>
                <a:gd name="connsiteX4" fmla="*/ 0 w 993390"/>
                <a:gd name="connsiteY4" fmla="*/ 0 h 49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390" h="496576">
                  <a:moveTo>
                    <a:pt x="0" y="0"/>
                  </a:moveTo>
                  <a:lnTo>
                    <a:pt x="993390" y="0"/>
                  </a:lnTo>
                  <a:lnTo>
                    <a:pt x="993390" y="496576"/>
                  </a:lnTo>
                  <a:lnTo>
                    <a:pt x="0" y="4965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 dirty="0"/>
            </a:p>
          </p:txBody>
        </p:sp>
        <p:sp>
          <p:nvSpPr>
            <p:cNvPr id="7" name="Shape 6"/>
            <p:cNvSpPr/>
            <p:nvPr/>
          </p:nvSpPr>
          <p:spPr>
            <a:xfrm>
              <a:off x="6665450" y="3404088"/>
              <a:ext cx="1787700" cy="1787972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7062605" y="4055543"/>
              <a:ext cx="993390" cy="496576"/>
            </a:xfrm>
            <a:custGeom>
              <a:avLst/>
              <a:gdLst>
                <a:gd name="connsiteX0" fmla="*/ 0 w 993390"/>
                <a:gd name="connsiteY0" fmla="*/ 0 h 496576"/>
                <a:gd name="connsiteX1" fmla="*/ 993390 w 993390"/>
                <a:gd name="connsiteY1" fmla="*/ 0 h 496576"/>
                <a:gd name="connsiteX2" fmla="*/ 993390 w 993390"/>
                <a:gd name="connsiteY2" fmla="*/ 496576 h 496576"/>
                <a:gd name="connsiteX3" fmla="*/ 0 w 993390"/>
                <a:gd name="connsiteY3" fmla="*/ 496576 h 496576"/>
                <a:gd name="connsiteX4" fmla="*/ 0 w 993390"/>
                <a:gd name="connsiteY4" fmla="*/ 0 h 49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390" h="496576">
                  <a:moveTo>
                    <a:pt x="0" y="0"/>
                  </a:moveTo>
                  <a:lnTo>
                    <a:pt x="993390" y="0"/>
                  </a:lnTo>
                  <a:lnTo>
                    <a:pt x="993390" y="496576"/>
                  </a:lnTo>
                  <a:lnTo>
                    <a:pt x="0" y="4965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/>
            </a:p>
          </p:txBody>
        </p:sp>
        <p:sp>
          <p:nvSpPr>
            <p:cNvPr id="10" name="Арка 9"/>
            <p:cNvSpPr/>
            <p:nvPr/>
          </p:nvSpPr>
          <p:spPr>
            <a:xfrm>
              <a:off x="7289215" y="4554348"/>
              <a:ext cx="1535911" cy="1536527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008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7559469" y="5090294"/>
              <a:ext cx="993390" cy="496576"/>
            </a:xfrm>
            <a:custGeom>
              <a:avLst/>
              <a:gdLst>
                <a:gd name="connsiteX0" fmla="*/ 0 w 993390"/>
                <a:gd name="connsiteY0" fmla="*/ 0 h 496576"/>
                <a:gd name="connsiteX1" fmla="*/ 993390 w 993390"/>
                <a:gd name="connsiteY1" fmla="*/ 0 h 496576"/>
                <a:gd name="connsiteX2" fmla="*/ 993390 w 993390"/>
                <a:gd name="connsiteY2" fmla="*/ 496576 h 496576"/>
                <a:gd name="connsiteX3" fmla="*/ 0 w 993390"/>
                <a:gd name="connsiteY3" fmla="*/ 496576 h 496576"/>
                <a:gd name="connsiteX4" fmla="*/ 0 w 993390"/>
                <a:gd name="connsiteY4" fmla="*/ 0 h 49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390" h="496576">
                  <a:moveTo>
                    <a:pt x="0" y="0"/>
                  </a:moveTo>
                  <a:lnTo>
                    <a:pt x="993390" y="0"/>
                  </a:lnTo>
                  <a:lnTo>
                    <a:pt x="993390" y="496576"/>
                  </a:lnTo>
                  <a:lnTo>
                    <a:pt x="0" y="4965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/>
            </a:p>
          </p:txBody>
        </p:sp>
      </p:grpSp>
      <p:pic>
        <p:nvPicPr>
          <p:cNvPr id="1031" name="Picture 7" descr="D:\МАРИНА\Изображения\1\школа\0_657d9_4b3a241a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638" y="2651400"/>
            <a:ext cx="1326644" cy="13775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273" y="4670148"/>
            <a:ext cx="1268007" cy="13312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5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99731" y="552893"/>
            <a:ext cx="11142920" cy="1275907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8000"/>
                </a:solidFill>
              </a:rPr>
              <a:t>			Виртуальная выставка-презентация </a:t>
            </a:r>
            <a:br>
              <a:rPr lang="ru-RU" sz="4000" b="1" dirty="0" smtClean="0">
                <a:solidFill>
                  <a:srgbClr val="008000"/>
                </a:solidFill>
              </a:rPr>
            </a:br>
            <a:r>
              <a:rPr lang="ru-RU" sz="4000" b="1" dirty="0" smtClean="0">
                <a:solidFill>
                  <a:srgbClr val="008000"/>
                </a:solidFill>
              </a:rPr>
              <a:t>					«Технология успеха»</a:t>
            </a:r>
            <a:r>
              <a:rPr lang="ru-RU" sz="3600" dirty="0" smtClean="0">
                <a:solidFill>
                  <a:srgbClr val="008000"/>
                </a:solidFill>
              </a:rPr>
              <a:t/>
            </a:r>
            <a:br>
              <a:rPr lang="ru-RU" sz="3600" dirty="0" smtClean="0">
                <a:solidFill>
                  <a:srgbClr val="008000"/>
                </a:solidFill>
              </a:rPr>
            </a:br>
            <a:endParaRPr lang="ru-RU" sz="3600" b="1" dirty="0">
              <a:solidFill>
                <a:srgbClr val="008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322" y="1184975"/>
            <a:ext cx="8569840" cy="509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562067" y="1842448"/>
            <a:ext cx="360300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8000"/>
                </a:solidFill>
                <a:cs typeface="Aharoni" pitchFamily="2" charset="-79"/>
              </a:rPr>
              <a:t>ТРАДИЦИИ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1900" b="1" i="1" dirty="0" smtClean="0"/>
              <a:t>Родительские собрания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1900" b="1" i="1" dirty="0" smtClean="0"/>
              <a:t>Буклеты, брошюры, сборники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1900" b="1" i="1" dirty="0" smtClean="0"/>
              <a:t>Экскурсии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1900" b="1" i="1" dirty="0" smtClean="0"/>
              <a:t>Выставки</a:t>
            </a:r>
          </a:p>
          <a:p>
            <a:pPr marL="95250" lvl="0" indent="-95250">
              <a:buFont typeface="Wingdings" pitchFamily="2" charset="2"/>
              <a:buChar char="ü"/>
            </a:pPr>
            <a:r>
              <a:rPr lang="ru-RU" sz="1900" b="1" i="1" dirty="0" smtClean="0"/>
              <a:t>Использование материалов, предусмотренных учебной программой</a:t>
            </a:r>
            <a:endParaRPr lang="ru-RU" sz="19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47212" y="1842447"/>
            <a:ext cx="3643952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ИННОВАЦИИ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900" b="1" i="1" dirty="0" smtClean="0"/>
              <a:t>Проектная деятельность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900" b="1" i="1" dirty="0" smtClean="0"/>
              <a:t>Совместная деятельность педагога, библиотекаря, учащегося, родителей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900" b="1" i="1" dirty="0" err="1" smtClean="0"/>
              <a:t>Медиатеки</a:t>
            </a:r>
            <a:endParaRPr lang="ru-RU" sz="1900" b="1" i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1900" b="1" i="1" dirty="0" smtClean="0"/>
              <a:t>Презентации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900" b="1" i="1" dirty="0" smtClean="0"/>
              <a:t>Виртуальные библиотеки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900" b="1" i="1" dirty="0" smtClean="0"/>
              <a:t>Использование </a:t>
            </a:r>
            <a:r>
              <a:rPr lang="ru-RU" sz="1900" b="1" i="1" dirty="0" err="1" smtClean="0"/>
              <a:t>мультиборда</a:t>
            </a:r>
            <a:endParaRPr lang="ru-RU" sz="1900" b="1" i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1900" b="1" i="1" dirty="0" err="1" smtClean="0"/>
              <a:t>Онлайн-квизы</a:t>
            </a:r>
            <a:endParaRPr lang="ru-RU" sz="1900" b="1" i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1900" b="1" i="1" dirty="0" smtClean="0"/>
              <a:t>Освещение деятельности на сайте </a:t>
            </a:r>
            <a:r>
              <a:rPr lang="ru-RU" sz="1900" b="1" i="1" smtClean="0"/>
              <a:t>учреждения образования</a:t>
            </a:r>
            <a:endParaRPr lang="ru-RU" sz="1900" b="1" i="1" dirty="0"/>
          </a:p>
          <a:p>
            <a:r>
              <a:rPr lang="ru-RU" sz="1900" b="1" i="1" dirty="0"/>
              <a:t> </a:t>
            </a:r>
          </a:p>
        </p:txBody>
      </p:sp>
      <p:pic>
        <p:nvPicPr>
          <p:cNvPr id="18" name="Picture 3" descr="D:\МАРИНА\Изображения\учитель\BizWo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7010" y="2606312"/>
            <a:ext cx="2040423" cy="331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Профессионалы об актуальном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124907"/>
              </p:ext>
            </p:extLst>
          </p:nvPr>
        </p:nvGraphicFramePr>
        <p:xfrm>
          <a:off x="527382" y="692697"/>
          <a:ext cx="11137238" cy="5346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8619"/>
                <a:gridCol w="5568619"/>
              </a:tblGrid>
              <a:tr h="29375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Профессионалы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об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актуальном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Традиции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Инновации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4584831"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личностно-ориентированные;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игровые;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технологии исследовательской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деятельности;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технологии проблемного обучения;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технологии проектной деятельности;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технологии развивающего обучения;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технологии успеха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портфолио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педагога;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блоки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Дьенеша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саморазвития М.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Монтессори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дистанционное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взаимодействие;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информационно-коммуникативные технологии (ИКТ);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ТРИЗ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42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" y="-1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756316" y="324466"/>
            <a:ext cx="8798313" cy="643741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5" idx="0"/>
            <a:endCxn id="5" idx="4"/>
          </p:cNvCxnSpPr>
          <p:nvPr/>
        </p:nvCxnSpPr>
        <p:spPr>
          <a:xfrm>
            <a:off x="6155472" y="324466"/>
            <a:ext cx="0" cy="643741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38554" y="599143"/>
            <a:ext cx="27162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774615" y="551082"/>
            <a:ext cx="26530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77006" y="1033919"/>
            <a:ext cx="40274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Уникуб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Магнитно-маркерная доска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Кинезиология</a:t>
            </a:r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Челлендж</a:t>
            </a:r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Ламинирование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современных материалов </a:t>
            </a: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91963" y="1037421"/>
            <a:ext cx="3464311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исследовательской деятельности: опыты, эксперименты, проекты…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предприятиями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736259" y="0"/>
            <a:ext cx="491612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Профессионалы об актуальном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02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ндрей\НА САЙТ\мрумц\методсовет 170621\0-02-05-8de4a84832d579d2696eb86cbe287a022ae6f12ce77db6b06e2ac427e9e5ed2a_dcf5b0fb117fdd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599" y="0"/>
            <a:ext cx="917380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24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ндрей\НА САЙТ\мрумц\методсовет 170621\0-02-05-da4498b86e3abeb1dd7a697a22d3d173dfa1ad557d05079259ec55f7ec3706ea_2d418a80e78a39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08" y="0"/>
            <a:ext cx="9164365" cy="687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11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14701</TotalTime>
  <Words>136</Words>
  <Application>Microsoft Office PowerPoint</Application>
  <PresentationFormat>Произвольный</PresentationFormat>
  <Paragraphs>70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Натуральные материалы</vt:lpstr>
      <vt:lpstr>Презентация PowerPoint</vt:lpstr>
      <vt:lpstr>   Виртуальная выставка-презентация       «Технология успеха»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Андрей</cp:lastModifiedBy>
  <cp:revision>603</cp:revision>
  <dcterms:created xsi:type="dcterms:W3CDTF">2017-01-09T10:38:11Z</dcterms:created>
  <dcterms:modified xsi:type="dcterms:W3CDTF">2021-06-18T05:44:04Z</dcterms:modified>
</cp:coreProperties>
</file>